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cripter" panose="020B060007020508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7.svg"/><Relationship Id="rId5" Type="http://schemas.openxmlformats.org/officeDocument/2006/relationships/image" Target="../media/image57.svg"/><Relationship Id="rId10" Type="http://schemas.openxmlformats.org/officeDocument/2006/relationships/image" Target="../media/image16.png"/><Relationship Id="rId4" Type="http://schemas.openxmlformats.org/officeDocument/2006/relationships/image" Target="../media/image56.png"/><Relationship Id="rId9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9.svg"/><Relationship Id="rId2" Type="http://schemas.openxmlformats.org/officeDocument/2006/relationships/image" Target="../media/image3.png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8.png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9.svg"/><Relationship Id="rId2" Type="http://schemas.openxmlformats.org/officeDocument/2006/relationships/image" Target="../media/image3.png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8.png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9.svg"/><Relationship Id="rId4" Type="http://schemas.openxmlformats.org/officeDocument/2006/relationships/image" Target="../media/image7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11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10.png"/><Relationship Id="rId5" Type="http://schemas.openxmlformats.org/officeDocument/2006/relationships/image" Target="../media/image35.svg"/><Relationship Id="rId10" Type="http://schemas.openxmlformats.org/officeDocument/2006/relationships/image" Target="../media/image3.png"/><Relationship Id="rId4" Type="http://schemas.openxmlformats.org/officeDocument/2006/relationships/image" Target="../media/image34.png"/><Relationship Id="rId9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9.svg"/><Relationship Id="rId7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3.svg"/><Relationship Id="rId10" Type="http://schemas.openxmlformats.org/officeDocument/2006/relationships/image" Target="../media/image3.png"/><Relationship Id="rId4" Type="http://schemas.openxmlformats.org/officeDocument/2006/relationships/image" Target="../media/image42.png"/><Relationship Id="rId9" Type="http://schemas.openxmlformats.org/officeDocument/2006/relationships/image" Target="../media/image4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7.svg"/><Relationship Id="rId3" Type="http://schemas.openxmlformats.org/officeDocument/2006/relationships/image" Target="../media/image29.svg"/><Relationship Id="rId7" Type="http://schemas.openxmlformats.org/officeDocument/2006/relationships/image" Target="../media/image23.svg"/><Relationship Id="rId12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1.svg"/><Relationship Id="rId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24.png"/><Relationship Id="rId9" Type="http://schemas.openxmlformats.org/officeDocument/2006/relationships/image" Target="../media/image7.svg"/><Relationship Id="rId1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9.svg"/><Relationship Id="rId7" Type="http://schemas.openxmlformats.org/officeDocument/2006/relationships/image" Target="../media/image9.svg"/><Relationship Id="rId12" Type="http://schemas.openxmlformats.org/officeDocument/2006/relationships/image" Target="../media/image51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50.png"/><Relationship Id="rId5" Type="http://schemas.openxmlformats.org/officeDocument/2006/relationships/image" Target="../media/image11.sv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55.sv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9.svg"/><Relationship Id="rId5" Type="http://schemas.openxmlformats.org/officeDocument/2006/relationships/image" Target="../media/image53.svg"/><Relationship Id="rId10" Type="http://schemas.openxmlformats.org/officeDocument/2006/relationships/image" Target="../media/image8.png"/><Relationship Id="rId4" Type="http://schemas.openxmlformats.org/officeDocument/2006/relationships/image" Target="../media/image52.png"/><Relationship Id="rId9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6"/>
          <p:cNvSpPr/>
          <p:nvPr/>
        </p:nvSpPr>
        <p:spPr>
          <a:xfrm rot="2500757">
            <a:off x="-989409" y="6151588"/>
            <a:ext cx="6035040" cy="4114800"/>
          </a:xfrm>
          <a:custGeom>
            <a:avLst/>
            <a:gdLst/>
            <a:ahLst/>
            <a:cxnLst/>
            <a:rect l="l" t="t" r="r" b="b"/>
            <a:pathLst>
              <a:path w="6035040" h="411480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2981365">
            <a:off x="8040926" y="-698616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921797">
            <a:off x="13930198" y="178506"/>
            <a:ext cx="8949257" cy="8949257"/>
          </a:xfrm>
          <a:custGeom>
            <a:avLst/>
            <a:gdLst/>
            <a:ahLst/>
            <a:cxnLst/>
            <a:rect l="l" t="t" r="r" b="b"/>
            <a:pathLst>
              <a:path w="8949257" h="8949257">
                <a:moveTo>
                  <a:pt x="0" y="0"/>
                </a:moveTo>
                <a:lnTo>
                  <a:pt x="8949256" y="0"/>
                </a:lnTo>
                <a:lnTo>
                  <a:pt x="8949256" y="8949256"/>
                </a:lnTo>
                <a:lnTo>
                  <a:pt x="0" y="8949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25664" y="4709305"/>
            <a:ext cx="3942616" cy="3942616"/>
          </a:xfrm>
          <a:custGeom>
            <a:avLst/>
            <a:gdLst/>
            <a:ahLst/>
            <a:cxnLst/>
            <a:rect l="l" t="t" r="r" b="b"/>
            <a:pathLst>
              <a:path w="3942616" h="3942616">
                <a:moveTo>
                  <a:pt x="0" y="0"/>
                </a:moveTo>
                <a:lnTo>
                  <a:pt x="3942616" y="0"/>
                </a:lnTo>
                <a:lnTo>
                  <a:pt x="3942616" y="3942616"/>
                </a:lnTo>
                <a:lnTo>
                  <a:pt x="0" y="3942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6921797">
            <a:off x="33139" y="172338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74283">
            <a:off x="5840971" y="4784061"/>
            <a:ext cx="6306029" cy="6306029"/>
          </a:xfrm>
          <a:custGeom>
            <a:avLst/>
            <a:gdLst/>
            <a:ahLst/>
            <a:cxnLst/>
            <a:rect l="l" t="t" r="r" b="b"/>
            <a:pathLst>
              <a:path w="6306029" h="6306029">
                <a:moveTo>
                  <a:pt x="0" y="0"/>
                </a:moveTo>
                <a:lnTo>
                  <a:pt x="6306028" y="0"/>
                </a:lnTo>
                <a:lnTo>
                  <a:pt x="6306028" y="6306029"/>
                </a:lnTo>
                <a:lnTo>
                  <a:pt x="0" y="63060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693045" y="8409141"/>
            <a:ext cx="3882791" cy="1877859"/>
          </a:xfrm>
          <a:custGeom>
            <a:avLst/>
            <a:gdLst/>
            <a:ahLst/>
            <a:cxnLst/>
            <a:rect l="l" t="t" r="r" b="b"/>
            <a:pathLst>
              <a:path w="3882791" h="1877859">
                <a:moveTo>
                  <a:pt x="0" y="0"/>
                </a:moveTo>
                <a:lnTo>
                  <a:pt x="3882791" y="0"/>
                </a:lnTo>
                <a:lnTo>
                  <a:pt x="3882791" y="1877859"/>
                </a:lnTo>
                <a:lnTo>
                  <a:pt x="0" y="18778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04143" y="3724518"/>
            <a:ext cx="1482804" cy="1350700"/>
          </a:xfrm>
          <a:custGeom>
            <a:avLst/>
            <a:gdLst/>
            <a:ahLst/>
            <a:cxnLst/>
            <a:rect l="l" t="t" r="r" b="b"/>
            <a:pathLst>
              <a:path w="1482804" h="1350700">
                <a:moveTo>
                  <a:pt x="0" y="0"/>
                </a:moveTo>
                <a:lnTo>
                  <a:pt x="1482804" y="0"/>
                </a:lnTo>
                <a:lnTo>
                  <a:pt x="1482804" y="1350699"/>
                </a:lnTo>
                <a:lnTo>
                  <a:pt x="0" y="13506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154594">
            <a:off x="5935885" y="5333468"/>
            <a:ext cx="5240390" cy="5269131"/>
          </a:xfrm>
          <a:custGeom>
            <a:avLst/>
            <a:gdLst/>
            <a:ahLst/>
            <a:cxnLst/>
            <a:rect l="l" t="t" r="r" b="b"/>
            <a:pathLst>
              <a:path w="5240390" h="5269131">
                <a:moveTo>
                  <a:pt x="0" y="0"/>
                </a:moveTo>
                <a:lnTo>
                  <a:pt x="5240390" y="0"/>
                </a:lnTo>
                <a:lnTo>
                  <a:pt x="5240390" y="5269131"/>
                </a:lnTo>
                <a:lnTo>
                  <a:pt x="0" y="52691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2153" y="6115026"/>
            <a:ext cx="3976528" cy="3940377"/>
          </a:xfrm>
          <a:custGeom>
            <a:avLst/>
            <a:gdLst/>
            <a:ahLst/>
            <a:cxnLst/>
            <a:rect l="l" t="t" r="r" b="b"/>
            <a:pathLst>
              <a:path w="3976528" h="3940377">
                <a:moveTo>
                  <a:pt x="0" y="0"/>
                </a:moveTo>
                <a:lnTo>
                  <a:pt x="3976528" y="0"/>
                </a:lnTo>
                <a:lnTo>
                  <a:pt x="3976528" y="3940378"/>
                </a:lnTo>
                <a:lnTo>
                  <a:pt x="0" y="394037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362980">
            <a:off x="16259436" y="1301572"/>
            <a:ext cx="2162947" cy="4114800"/>
          </a:xfrm>
          <a:custGeom>
            <a:avLst/>
            <a:gdLst/>
            <a:ahLst/>
            <a:cxnLst/>
            <a:rect l="l" t="t" r="r" b="b"/>
            <a:pathLst>
              <a:path w="2162947" h="4114800">
                <a:moveTo>
                  <a:pt x="0" y="0"/>
                </a:moveTo>
                <a:lnTo>
                  <a:pt x="2162947" y="0"/>
                </a:lnTo>
                <a:lnTo>
                  <a:pt x="21629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r="-77788"/>
            </a:stretch>
          </a:blipFill>
        </p:spPr>
      </p:sp>
      <p:sp>
        <p:nvSpPr>
          <p:cNvPr id="12" name="Freeform 12"/>
          <p:cNvSpPr/>
          <p:nvPr/>
        </p:nvSpPr>
        <p:spPr>
          <a:xfrm rot="-6921797">
            <a:off x="-887193" y="-2219116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328613">
            <a:off x="890572" y="984999"/>
            <a:ext cx="1702787" cy="4114800"/>
          </a:xfrm>
          <a:custGeom>
            <a:avLst/>
            <a:gdLst/>
            <a:ahLst/>
            <a:cxnLst/>
            <a:rect l="l" t="t" r="r" b="b"/>
            <a:pathLst>
              <a:path w="1702787" h="4114800">
                <a:moveTo>
                  <a:pt x="0" y="0"/>
                </a:moveTo>
                <a:lnTo>
                  <a:pt x="1702788" y="0"/>
                </a:lnTo>
                <a:lnTo>
                  <a:pt x="17027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-125833"/>
            </a:stretch>
          </a:blipFill>
        </p:spPr>
      </p:sp>
      <p:sp>
        <p:nvSpPr>
          <p:cNvPr id="14" name="Freeform 14"/>
          <p:cNvSpPr/>
          <p:nvPr/>
        </p:nvSpPr>
        <p:spPr>
          <a:xfrm rot="-6393762">
            <a:off x="11935854" y="7733791"/>
            <a:ext cx="1482804" cy="1350700"/>
          </a:xfrm>
          <a:custGeom>
            <a:avLst/>
            <a:gdLst/>
            <a:ahLst/>
            <a:cxnLst/>
            <a:rect l="l" t="t" r="r" b="b"/>
            <a:pathLst>
              <a:path w="1482804" h="1350700">
                <a:moveTo>
                  <a:pt x="0" y="0"/>
                </a:moveTo>
                <a:lnTo>
                  <a:pt x="1482804" y="0"/>
                </a:lnTo>
                <a:lnTo>
                  <a:pt x="1482804" y="1350700"/>
                </a:lnTo>
                <a:lnTo>
                  <a:pt x="0" y="1350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6393762">
            <a:off x="14768766" y="3597899"/>
            <a:ext cx="957410" cy="872114"/>
          </a:xfrm>
          <a:custGeom>
            <a:avLst/>
            <a:gdLst/>
            <a:ahLst/>
            <a:cxnLst/>
            <a:rect l="l" t="t" r="r" b="b"/>
            <a:pathLst>
              <a:path w="957410" h="872114">
                <a:moveTo>
                  <a:pt x="0" y="0"/>
                </a:moveTo>
                <a:lnTo>
                  <a:pt x="957410" y="0"/>
                </a:lnTo>
                <a:lnTo>
                  <a:pt x="957410" y="872114"/>
                </a:lnTo>
                <a:lnTo>
                  <a:pt x="0" y="8721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2500757">
            <a:off x="10619969" y="-3026051"/>
            <a:ext cx="6035040" cy="4114800"/>
          </a:xfrm>
          <a:custGeom>
            <a:avLst/>
            <a:gdLst/>
            <a:ahLst/>
            <a:cxnLst/>
            <a:rect l="l" t="t" r="r" b="b"/>
            <a:pathLst>
              <a:path w="6035040" h="411480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4510228" y="1081479"/>
            <a:ext cx="2021205" cy="1399223"/>
            <a:chOff x="0" y="0"/>
            <a:chExt cx="2694940" cy="1865630"/>
          </a:xfrm>
        </p:grpSpPr>
        <p:sp>
          <p:nvSpPr>
            <p:cNvPr id="19" name="Freeform 19"/>
            <p:cNvSpPr/>
            <p:nvPr/>
          </p:nvSpPr>
          <p:spPr>
            <a:xfrm>
              <a:off x="44450" y="49530"/>
              <a:ext cx="2604770" cy="1766570"/>
            </a:xfrm>
            <a:custGeom>
              <a:avLst/>
              <a:gdLst/>
              <a:ahLst/>
              <a:cxnLst/>
              <a:rect l="l" t="t" r="r" b="b"/>
              <a:pathLst>
                <a:path w="2604770" h="1766570">
                  <a:moveTo>
                    <a:pt x="2501900" y="260350"/>
                  </a:moveTo>
                  <a:cubicBezTo>
                    <a:pt x="2239010" y="185420"/>
                    <a:pt x="2183130" y="173990"/>
                    <a:pt x="2096770" y="166370"/>
                  </a:cubicBezTo>
                  <a:cubicBezTo>
                    <a:pt x="1962150" y="153670"/>
                    <a:pt x="1706880" y="143510"/>
                    <a:pt x="1579880" y="154940"/>
                  </a:cubicBezTo>
                  <a:cubicBezTo>
                    <a:pt x="1504950" y="161290"/>
                    <a:pt x="1456690" y="167640"/>
                    <a:pt x="1403350" y="189230"/>
                  </a:cubicBezTo>
                  <a:cubicBezTo>
                    <a:pt x="1352550" y="209550"/>
                    <a:pt x="1306830" y="241300"/>
                    <a:pt x="1264920" y="275590"/>
                  </a:cubicBezTo>
                  <a:cubicBezTo>
                    <a:pt x="1223010" y="309880"/>
                    <a:pt x="1184910" y="350520"/>
                    <a:pt x="1154430" y="396240"/>
                  </a:cubicBezTo>
                  <a:cubicBezTo>
                    <a:pt x="1122680" y="441960"/>
                    <a:pt x="1098550" y="500380"/>
                    <a:pt x="1078230" y="549910"/>
                  </a:cubicBezTo>
                  <a:cubicBezTo>
                    <a:pt x="1059180" y="595630"/>
                    <a:pt x="1045210" y="638810"/>
                    <a:pt x="1035050" y="683260"/>
                  </a:cubicBezTo>
                  <a:cubicBezTo>
                    <a:pt x="1026160" y="725170"/>
                    <a:pt x="1021080" y="768350"/>
                    <a:pt x="1019810" y="810260"/>
                  </a:cubicBezTo>
                  <a:cubicBezTo>
                    <a:pt x="1017270" y="848360"/>
                    <a:pt x="1010920" y="885190"/>
                    <a:pt x="1023620" y="923290"/>
                  </a:cubicBezTo>
                  <a:cubicBezTo>
                    <a:pt x="1040130" y="970280"/>
                    <a:pt x="1079500" y="1031240"/>
                    <a:pt x="1123950" y="1066800"/>
                  </a:cubicBezTo>
                  <a:cubicBezTo>
                    <a:pt x="1169670" y="1102360"/>
                    <a:pt x="1244600" y="1120140"/>
                    <a:pt x="1296670" y="1134110"/>
                  </a:cubicBezTo>
                  <a:cubicBezTo>
                    <a:pt x="1336040" y="1143000"/>
                    <a:pt x="1370330" y="1154430"/>
                    <a:pt x="1404620" y="1146810"/>
                  </a:cubicBezTo>
                  <a:cubicBezTo>
                    <a:pt x="1438910" y="1137920"/>
                    <a:pt x="1489710" y="1109980"/>
                    <a:pt x="1498600" y="1082040"/>
                  </a:cubicBezTo>
                  <a:cubicBezTo>
                    <a:pt x="1507490" y="1056640"/>
                    <a:pt x="1488440" y="1012190"/>
                    <a:pt x="1465580" y="990600"/>
                  </a:cubicBezTo>
                  <a:cubicBezTo>
                    <a:pt x="1438910" y="963930"/>
                    <a:pt x="1377950" y="957580"/>
                    <a:pt x="1334770" y="949960"/>
                  </a:cubicBezTo>
                  <a:cubicBezTo>
                    <a:pt x="1292860" y="942340"/>
                    <a:pt x="1254760" y="939800"/>
                    <a:pt x="1210310" y="941070"/>
                  </a:cubicBezTo>
                  <a:cubicBezTo>
                    <a:pt x="1158240" y="943610"/>
                    <a:pt x="1099820" y="953770"/>
                    <a:pt x="1041400" y="965200"/>
                  </a:cubicBezTo>
                  <a:cubicBezTo>
                    <a:pt x="977900" y="977900"/>
                    <a:pt x="908050" y="996950"/>
                    <a:pt x="844550" y="1018540"/>
                  </a:cubicBezTo>
                  <a:cubicBezTo>
                    <a:pt x="781050" y="1038860"/>
                    <a:pt x="722630" y="1065530"/>
                    <a:pt x="661670" y="1094740"/>
                  </a:cubicBezTo>
                  <a:cubicBezTo>
                    <a:pt x="598170" y="1123950"/>
                    <a:pt x="527050" y="1156970"/>
                    <a:pt x="471170" y="1193800"/>
                  </a:cubicBezTo>
                  <a:cubicBezTo>
                    <a:pt x="421640" y="1225550"/>
                    <a:pt x="382270" y="1253490"/>
                    <a:pt x="342900" y="1297940"/>
                  </a:cubicBezTo>
                  <a:cubicBezTo>
                    <a:pt x="293370" y="1351280"/>
                    <a:pt x="234950" y="1430020"/>
                    <a:pt x="205740" y="1501140"/>
                  </a:cubicBezTo>
                  <a:cubicBezTo>
                    <a:pt x="177800" y="1569720"/>
                    <a:pt x="187960" y="1676400"/>
                    <a:pt x="166370" y="1718310"/>
                  </a:cubicBezTo>
                  <a:cubicBezTo>
                    <a:pt x="156210" y="1738630"/>
                    <a:pt x="143510" y="1748790"/>
                    <a:pt x="128270" y="1756410"/>
                  </a:cubicBezTo>
                  <a:cubicBezTo>
                    <a:pt x="113030" y="1764030"/>
                    <a:pt x="92710" y="1766570"/>
                    <a:pt x="74930" y="1764030"/>
                  </a:cubicBezTo>
                  <a:cubicBezTo>
                    <a:pt x="58420" y="1761490"/>
                    <a:pt x="39370" y="1750060"/>
                    <a:pt x="27940" y="1737360"/>
                  </a:cubicBezTo>
                  <a:cubicBezTo>
                    <a:pt x="16510" y="1724660"/>
                    <a:pt x="6350" y="1706880"/>
                    <a:pt x="6350" y="1687830"/>
                  </a:cubicBezTo>
                  <a:cubicBezTo>
                    <a:pt x="6350" y="1666240"/>
                    <a:pt x="21590" y="1630680"/>
                    <a:pt x="36830" y="1615440"/>
                  </a:cubicBezTo>
                  <a:cubicBezTo>
                    <a:pt x="50800" y="1602740"/>
                    <a:pt x="71120" y="1596390"/>
                    <a:pt x="87630" y="1596390"/>
                  </a:cubicBezTo>
                  <a:cubicBezTo>
                    <a:pt x="105410" y="1595120"/>
                    <a:pt x="125730" y="1600200"/>
                    <a:pt x="139700" y="1611630"/>
                  </a:cubicBezTo>
                  <a:cubicBezTo>
                    <a:pt x="156210" y="1625600"/>
                    <a:pt x="175260" y="1658620"/>
                    <a:pt x="175260" y="1682750"/>
                  </a:cubicBezTo>
                  <a:cubicBezTo>
                    <a:pt x="175260" y="1705610"/>
                    <a:pt x="153670" y="1738630"/>
                    <a:pt x="137160" y="1751330"/>
                  </a:cubicBezTo>
                  <a:cubicBezTo>
                    <a:pt x="121920" y="1762760"/>
                    <a:pt x="101600" y="1766570"/>
                    <a:pt x="85090" y="1765300"/>
                  </a:cubicBezTo>
                  <a:cubicBezTo>
                    <a:pt x="67310" y="1764030"/>
                    <a:pt x="46990" y="1755140"/>
                    <a:pt x="34290" y="1743710"/>
                  </a:cubicBezTo>
                  <a:cubicBezTo>
                    <a:pt x="21590" y="1732280"/>
                    <a:pt x="11430" y="1718310"/>
                    <a:pt x="7620" y="1696720"/>
                  </a:cubicBezTo>
                  <a:cubicBezTo>
                    <a:pt x="0" y="1659890"/>
                    <a:pt x="20320" y="1579880"/>
                    <a:pt x="31750" y="1530350"/>
                  </a:cubicBezTo>
                  <a:cubicBezTo>
                    <a:pt x="41910" y="1489710"/>
                    <a:pt x="52070" y="1457960"/>
                    <a:pt x="68580" y="1422400"/>
                  </a:cubicBezTo>
                  <a:cubicBezTo>
                    <a:pt x="86360" y="1383030"/>
                    <a:pt x="111760" y="1344930"/>
                    <a:pt x="139700" y="1306830"/>
                  </a:cubicBezTo>
                  <a:cubicBezTo>
                    <a:pt x="170180" y="1263650"/>
                    <a:pt x="205740" y="1219200"/>
                    <a:pt x="246380" y="1178560"/>
                  </a:cubicBezTo>
                  <a:cubicBezTo>
                    <a:pt x="290830" y="1135380"/>
                    <a:pt x="332740" y="1098550"/>
                    <a:pt x="398780" y="1057910"/>
                  </a:cubicBezTo>
                  <a:cubicBezTo>
                    <a:pt x="497840" y="994410"/>
                    <a:pt x="684530" y="905510"/>
                    <a:pt x="798830" y="859790"/>
                  </a:cubicBezTo>
                  <a:cubicBezTo>
                    <a:pt x="880110" y="828040"/>
                    <a:pt x="942340" y="812800"/>
                    <a:pt x="1013460" y="795020"/>
                  </a:cubicBezTo>
                  <a:cubicBezTo>
                    <a:pt x="1083310" y="778510"/>
                    <a:pt x="1149350" y="759460"/>
                    <a:pt x="1221740" y="759460"/>
                  </a:cubicBezTo>
                  <a:cubicBezTo>
                    <a:pt x="1301750" y="758190"/>
                    <a:pt x="1410970" y="778510"/>
                    <a:pt x="1471930" y="797560"/>
                  </a:cubicBezTo>
                  <a:cubicBezTo>
                    <a:pt x="1510030" y="808990"/>
                    <a:pt x="1534160" y="821690"/>
                    <a:pt x="1559560" y="840740"/>
                  </a:cubicBezTo>
                  <a:cubicBezTo>
                    <a:pt x="1586230" y="858520"/>
                    <a:pt x="1611630" y="883920"/>
                    <a:pt x="1628140" y="910590"/>
                  </a:cubicBezTo>
                  <a:cubicBezTo>
                    <a:pt x="1645920" y="937260"/>
                    <a:pt x="1657350" y="967740"/>
                    <a:pt x="1663700" y="1000760"/>
                  </a:cubicBezTo>
                  <a:cubicBezTo>
                    <a:pt x="1671320" y="1035050"/>
                    <a:pt x="1676400" y="1079500"/>
                    <a:pt x="1668780" y="1115060"/>
                  </a:cubicBezTo>
                  <a:cubicBezTo>
                    <a:pt x="1659890" y="1148080"/>
                    <a:pt x="1642110" y="1181100"/>
                    <a:pt x="1619250" y="1207770"/>
                  </a:cubicBezTo>
                  <a:cubicBezTo>
                    <a:pt x="1593850" y="1236980"/>
                    <a:pt x="1558290" y="1266190"/>
                    <a:pt x="1521460" y="1283970"/>
                  </a:cubicBezTo>
                  <a:cubicBezTo>
                    <a:pt x="1482090" y="1301750"/>
                    <a:pt x="1432560" y="1311910"/>
                    <a:pt x="1388110" y="1314450"/>
                  </a:cubicBezTo>
                  <a:cubicBezTo>
                    <a:pt x="1342390" y="1315720"/>
                    <a:pt x="1296670" y="1305560"/>
                    <a:pt x="1249680" y="1295400"/>
                  </a:cubicBezTo>
                  <a:cubicBezTo>
                    <a:pt x="1198880" y="1283970"/>
                    <a:pt x="1141730" y="1270000"/>
                    <a:pt x="1097280" y="1245870"/>
                  </a:cubicBezTo>
                  <a:cubicBezTo>
                    <a:pt x="1057910" y="1225550"/>
                    <a:pt x="1023620" y="1197610"/>
                    <a:pt x="994410" y="1167130"/>
                  </a:cubicBezTo>
                  <a:cubicBezTo>
                    <a:pt x="965200" y="1135380"/>
                    <a:pt x="941070" y="1099820"/>
                    <a:pt x="920750" y="1061720"/>
                  </a:cubicBezTo>
                  <a:cubicBezTo>
                    <a:pt x="899160" y="1022350"/>
                    <a:pt x="877570" y="976630"/>
                    <a:pt x="868680" y="932180"/>
                  </a:cubicBezTo>
                  <a:cubicBezTo>
                    <a:pt x="859790" y="886460"/>
                    <a:pt x="864870" y="836930"/>
                    <a:pt x="868680" y="787400"/>
                  </a:cubicBezTo>
                  <a:cubicBezTo>
                    <a:pt x="872490" y="737870"/>
                    <a:pt x="881380" y="684530"/>
                    <a:pt x="894080" y="635000"/>
                  </a:cubicBezTo>
                  <a:cubicBezTo>
                    <a:pt x="908050" y="582930"/>
                    <a:pt x="925830" y="535940"/>
                    <a:pt x="948690" y="483870"/>
                  </a:cubicBezTo>
                  <a:cubicBezTo>
                    <a:pt x="975360" y="424180"/>
                    <a:pt x="1007110" y="353060"/>
                    <a:pt x="1047750" y="295910"/>
                  </a:cubicBezTo>
                  <a:cubicBezTo>
                    <a:pt x="1087120" y="241300"/>
                    <a:pt x="1135380" y="193040"/>
                    <a:pt x="1188720" y="151130"/>
                  </a:cubicBezTo>
                  <a:cubicBezTo>
                    <a:pt x="1243330" y="109220"/>
                    <a:pt x="1308100" y="71120"/>
                    <a:pt x="1372870" y="46990"/>
                  </a:cubicBezTo>
                  <a:cubicBezTo>
                    <a:pt x="1436370" y="22860"/>
                    <a:pt x="1504950" y="15240"/>
                    <a:pt x="1576070" y="7620"/>
                  </a:cubicBezTo>
                  <a:cubicBezTo>
                    <a:pt x="1651000" y="0"/>
                    <a:pt x="1728470" y="1270"/>
                    <a:pt x="1812290" y="1270"/>
                  </a:cubicBezTo>
                  <a:cubicBezTo>
                    <a:pt x="1908810" y="2540"/>
                    <a:pt x="2025650" y="7620"/>
                    <a:pt x="2120900" y="16510"/>
                  </a:cubicBezTo>
                  <a:cubicBezTo>
                    <a:pt x="2203450" y="25400"/>
                    <a:pt x="2275840" y="36830"/>
                    <a:pt x="2350770" y="53340"/>
                  </a:cubicBezTo>
                  <a:cubicBezTo>
                    <a:pt x="2424430" y="69850"/>
                    <a:pt x="2524760" y="90170"/>
                    <a:pt x="2564130" y="115570"/>
                  </a:cubicBezTo>
                  <a:cubicBezTo>
                    <a:pt x="2584450" y="129540"/>
                    <a:pt x="2594610" y="143510"/>
                    <a:pt x="2599690" y="160020"/>
                  </a:cubicBezTo>
                  <a:cubicBezTo>
                    <a:pt x="2604770" y="176530"/>
                    <a:pt x="2604770" y="199390"/>
                    <a:pt x="2597150" y="215900"/>
                  </a:cubicBezTo>
                  <a:cubicBezTo>
                    <a:pt x="2590800" y="232410"/>
                    <a:pt x="2574290" y="248920"/>
                    <a:pt x="2557780" y="256540"/>
                  </a:cubicBezTo>
                  <a:cubicBezTo>
                    <a:pt x="2542540" y="264160"/>
                    <a:pt x="2501900" y="260350"/>
                    <a:pt x="2501900" y="26035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4331824" y="2904617"/>
            <a:ext cx="218122" cy="218122"/>
            <a:chOff x="0" y="0"/>
            <a:chExt cx="290830" cy="290830"/>
          </a:xfrm>
        </p:grpSpPr>
        <p:sp>
          <p:nvSpPr>
            <p:cNvPr id="21" name="Freeform 21"/>
            <p:cNvSpPr/>
            <p:nvPr/>
          </p:nvSpPr>
          <p:spPr>
            <a:xfrm>
              <a:off x="50800" y="48260"/>
              <a:ext cx="186690" cy="193040"/>
            </a:xfrm>
            <a:custGeom>
              <a:avLst/>
              <a:gdLst/>
              <a:ahLst/>
              <a:cxnLst/>
              <a:rect l="l" t="t" r="r" b="b"/>
              <a:pathLst>
                <a:path w="186690" h="193040">
                  <a:moveTo>
                    <a:pt x="186690" y="68580"/>
                  </a:moveTo>
                  <a:cubicBezTo>
                    <a:pt x="186690" y="128270"/>
                    <a:pt x="179070" y="143510"/>
                    <a:pt x="170180" y="154940"/>
                  </a:cubicBezTo>
                  <a:cubicBezTo>
                    <a:pt x="161290" y="167640"/>
                    <a:pt x="148590" y="177800"/>
                    <a:pt x="134620" y="184150"/>
                  </a:cubicBezTo>
                  <a:cubicBezTo>
                    <a:pt x="120650" y="189230"/>
                    <a:pt x="104140" y="193040"/>
                    <a:pt x="90170" y="191770"/>
                  </a:cubicBezTo>
                  <a:cubicBezTo>
                    <a:pt x="74930" y="190500"/>
                    <a:pt x="58420" y="185420"/>
                    <a:pt x="45720" y="177800"/>
                  </a:cubicBezTo>
                  <a:cubicBezTo>
                    <a:pt x="33020" y="170180"/>
                    <a:pt x="21590" y="158750"/>
                    <a:pt x="13970" y="146050"/>
                  </a:cubicBezTo>
                  <a:cubicBezTo>
                    <a:pt x="6350" y="133350"/>
                    <a:pt x="1270" y="116840"/>
                    <a:pt x="0" y="102870"/>
                  </a:cubicBezTo>
                  <a:cubicBezTo>
                    <a:pt x="0" y="87630"/>
                    <a:pt x="2540" y="71120"/>
                    <a:pt x="8890" y="57150"/>
                  </a:cubicBezTo>
                  <a:cubicBezTo>
                    <a:pt x="15240" y="44450"/>
                    <a:pt x="25400" y="30480"/>
                    <a:pt x="36830" y="21590"/>
                  </a:cubicBezTo>
                  <a:cubicBezTo>
                    <a:pt x="48260" y="12700"/>
                    <a:pt x="63500" y="5080"/>
                    <a:pt x="78740" y="2540"/>
                  </a:cubicBezTo>
                  <a:cubicBezTo>
                    <a:pt x="92710" y="0"/>
                    <a:pt x="109220" y="1270"/>
                    <a:pt x="123190" y="6350"/>
                  </a:cubicBezTo>
                  <a:cubicBezTo>
                    <a:pt x="138430" y="10160"/>
                    <a:pt x="162560" y="29210"/>
                    <a:pt x="162560" y="2921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12613957" y="2214562"/>
            <a:ext cx="1764983" cy="1259205"/>
            <a:chOff x="0" y="0"/>
            <a:chExt cx="2353310" cy="1678940"/>
          </a:xfrm>
        </p:grpSpPr>
        <p:sp>
          <p:nvSpPr>
            <p:cNvPr id="23" name="Freeform 23"/>
            <p:cNvSpPr/>
            <p:nvPr/>
          </p:nvSpPr>
          <p:spPr>
            <a:xfrm>
              <a:off x="49530" y="39370"/>
              <a:ext cx="2258060" cy="1591310"/>
            </a:xfrm>
            <a:custGeom>
              <a:avLst/>
              <a:gdLst/>
              <a:ahLst/>
              <a:cxnLst/>
              <a:rect l="l" t="t" r="r" b="b"/>
              <a:pathLst>
                <a:path w="2258060" h="1591310">
                  <a:moveTo>
                    <a:pt x="58420" y="99060"/>
                  </a:moveTo>
                  <a:cubicBezTo>
                    <a:pt x="300990" y="31750"/>
                    <a:pt x="349250" y="24130"/>
                    <a:pt x="412750" y="17780"/>
                  </a:cubicBezTo>
                  <a:cubicBezTo>
                    <a:pt x="492760" y="11430"/>
                    <a:pt x="607060" y="0"/>
                    <a:pt x="683260" y="11430"/>
                  </a:cubicBezTo>
                  <a:cubicBezTo>
                    <a:pt x="741680" y="20320"/>
                    <a:pt x="783590" y="41910"/>
                    <a:pt x="835660" y="64770"/>
                  </a:cubicBezTo>
                  <a:cubicBezTo>
                    <a:pt x="892810" y="90170"/>
                    <a:pt x="947420" y="115570"/>
                    <a:pt x="1012190" y="161290"/>
                  </a:cubicBezTo>
                  <a:cubicBezTo>
                    <a:pt x="1108710" y="228600"/>
                    <a:pt x="1267460" y="364490"/>
                    <a:pt x="1341120" y="452120"/>
                  </a:cubicBezTo>
                  <a:cubicBezTo>
                    <a:pt x="1389380" y="509270"/>
                    <a:pt x="1416050" y="556260"/>
                    <a:pt x="1441450" y="610870"/>
                  </a:cubicBezTo>
                  <a:cubicBezTo>
                    <a:pt x="1464310" y="664210"/>
                    <a:pt x="1482090" y="722630"/>
                    <a:pt x="1488440" y="773430"/>
                  </a:cubicBezTo>
                  <a:cubicBezTo>
                    <a:pt x="1493520" y="816610"/>
                    <a:pt x="1493520" y="855980"/>
                    <a:pt x="1484630" y="895350"/>
                  </a:cubicBezTo>
                  <a:cubicBezTo>
                    <a:pt x="1477010" y="932180"/>
                    <a:pt x="1461770" y="970280"/>
                    <a:pt x="1438910" y="1000760"/>
                  </a:cubicBezTo>
                  <a:cubicBezTo>
                    <a:pt x="1414780" y="1033780"/>
                    <a:pt x="1379220" y="1064260"/>
                    <a:pt x="1342390" y="1084580"/>
                  </a:cubicBezTo>
                  <a:cubicBezTo>
                    <a:pt x="1308100" y="1103630"/>
                    <a:pt x="1268730" y="1112520"/>
                    <a:pt x="1228090" y="1121410"/>
                  </a:cubicBezTo>
                  <a:cubicBezTo>
                    <a:pt x="1183640" y="1131570"/>
                    <a:pt x="1130300" y="1141730"/>
                    <a:pt x="1087120" y="1141730"/>
                  </a:cubicBezTo>
                  <a:cubicBezTo>
                    <a:pt x="1049020" y="1141730"/>
                    <a:pt x="1010920" y="1143000"/>
                    <a:pt x="981710" y="1125220"/>
                  </a:cubicBezTo>
                  <a:cubicBezTo>
                    <a:pt x="946150" y="1103630"/>
                    <a:pt x="905510" y="1051560"/>
                    <a:pt x="899160" y="1005840"/>
                  </a:cubicBezTo>
                  <a:cubicBezTo>
                    <a:pt x="891540" y="952500"/>
                    <a:pt x="929640" y="862330"/>
                    <a:pt x="962660" y="821690"/>
                  </a:cubicBezTo>
                  <a:cubicBezTo>
                    <a:pt x="988060" y="789940"/>
                    <a:pt x="1018540" y="781050"/>
                    <a:pt x="1059180" y="764540"/>
                  </a:cubicBezTo>
                  <a:cubicBezTo>
                    <a:pt x="1118870" y="737870"/>
                    <a:pt x="1216660" y="707390"/>
                    <a:pt x="1294130" y="697230"/>
                  </a:cubicBezTo>
                  <a:cubicBezTo>
                    <a:pt x="1365250" y="687070"/>
                    <a:pt x="1447800" y="688340"/>
                    <a:pt x="1504950" y="695960"/>
                  </a:cubicBezTo>
                  <a:cubicBezTo>
                    <a:pt x="1545590" y="702310"/>
                    <a:pt x="1565910" y="709930"/>
                    <a:pt x="1606550" y="726440"/>
                  </a:cubicBezTo>
                  <a:cubicBezTo>
                    <a:pt x="1676400" y="755650"/>
                    <a:pt x="1805940" y="830580"/>
                    <a:pt x="1875790" y="872490"/>
                  </a:cubicBezTo>
                  <a:cubicBezTo>
                    <a:pt x="1921510" y="900430"/>
                    <a:pt x="1953260" y="919480"/>
                    <a:pt x="1986280" y="947420"/>
                  </a:cubicBezTo>
                  <a:cubicBezTo>
                    <a:pt x="2019300" y="975360"/>
                    <a:pt x="2044700" y="1000760"/>
                    <a:pt x="2073910" y="1038860"/>
                  </a:cubicBezTo>
                  <a:cubicBezTo>
                    <a:pt x="2112010" y="1088390"/>
                    <a:pt x="2156460" y="1167130"/>
                    <a:pt x="2184400" y="1229360"/>
                  </a:cubicBezTo>
                  <a:cubicBezTo>
                    <a:pt x="2209800" y="1283970"/>
                    <a:pt x="2228850" y="1338580"/>
                    <a:pt x="2240280" y="1389380"/>
                  </a:cubicBezTo>
                  <a:cubicBezTo>
                    <a:pt x="2249170" y="1433830"/>
                    <a:pt x="2258060" y="1485900"/>
                    <a:pt x="2250440" y="1517650"/>
                  </a:cubicBezTo>
                  <a:cubicBezTo>
                    <a:pt x="2244090" y="1539240"/>
                    <a:pt x="2228850" y="1557020"/>
                    <a:pt x="2217420" y="1568450"/>
                  </a:cubicBezTo>
                  <a:cubicBezTo>
                    <a:pt x="2209800" y="1576070"/>
                    <a:pt x="2202180" y="1581150"/>
                    <a:pt x="2190750" y="1583690"/>
                  </a:cubicBezTo>
                  <a:cubicBezTo>
                    <a:pt x="2175510" y="1587500"/>
                    <a:pt x="2146300" y="1588770"/>
                    <a:pt x="2131060" y="1584960"/>
                  </a:cubicBezTo>
                  <a:cubicBezTo>
                    <a:pt x="2119630" y="1583690"/>
                    <a:pt x="2112010" y="1579880"/>
                    <a:pt x="2103120" y="1572260"/>
                  </a:cubicBezTo>
                  <a:cubicBezTo>
                    <a:pt x="2090420" y="1562100"/>
                    <a:pt x="2073910" y="1537970"/>
                    <a:pt x="2067560" y="1522730"/>
                  </a:cubicBezTo>
                  <a:cubicBezTo>
                    <a:pt x="2063750" y="1512570"/>
                    <a:pt x="2062480" y="1503680"/>
                    <a:pt x="2063750" y="1492250"/>
                  </a:cubicBezTo>
                  <a:cubicBezTo>
                    <a:pt x="2065020" y="1477010"/>
                    <a:pt x="2072640" y="1450340"/>
                    <a:pt x="2084070" y="1436370"/>
                  </a:cubicBezTo>
                  <a:cubicBezTo>
                    <a:pt x="2095500" y="1421130"/>
                    <a:pt x="2115820" y="1407160"/>
                    <a:pt x="2134870" y="1403350"/>
                  </a:cubicBezTo>
                  <a:cubicBezTo>
                    <a:pt x="2153920" y="1398270"/>
                    <a:pt x="2179320" y="1402080"/>
                    <a:pt x="2195830" y="1407160"/>
                  </a:cubicBezTo>
                  <a:cubicBezTo>
                    <a:pt x="2205990" y="1410970"/>
                    <a:pt x="2213610" y="1417320"/>
                    <a:pt x="2221230" y="1423670"/>
                  </a:cubicBezTo>
                  <a:cubicBezTo>
                    <a:pt x="2228850" y="1431290"/>
                    <a:pt x="2235200" y="1437640"/>
                    <a:pt x="2240280" y="1447800"/>
                  </a:cubicBezTo>
                  <a:cubicBezTo>
                    <a:pt x="2246630" y="1463040"/>
                    <a:pt x="2254250" y="1488440"/>
                    <a:pt x="2251710" y="1507490"/>
                  </a:cubicBezTo>
                  <a:cubicBezTo>
                    <a:pt x="2249170" y="1526540"/>
                    <a:pt x="2239010" y="1548130"/>
                    <a:pt x="2225040" y="1562100"/>
                  </a:cubicBezTo>
                  <a:cubicBezTo>
                    <a:pt x="2211070" y="1574800"/>
                    <a:pt x="2186940" y="1584960"/>
                    <a:pt x="2170430" y="1588770"/>
                  </a:cubicBezTo>
                  <a:cubicBezTo>
                    <a:pt x="2160270" y="1591310"/>
                    <a:pt x="2151380" y="1591310"/>
                    <a:pt x="2139950" y="1587500"/>
                  </a:cubicBezTo>
                  <a:cubicBezTo>
                    <a:pt x="2124710" y="1583690"/>
                    <a:pt x="2100580" y="1572260"/>
                    <a:pt x="2087880" y="1558290"/>
                  </a:cubicBezTo>
                  <a:cubicBezTo>
                    <a:pt x="2075180" y="1544320"/>
                    <a:pt x="2070100" y="1525270"/>
                    <a:pt x="2063750" y="1502410"/>
                  </a:cubicBezTo>
                  <a:cubicBezTo>
                    <a:pt x="2054860" y="1470660"/>
                    <a:pt x="2062480" y="1421130"/>
                    <a:pt x="2051050" y="1380490"/>
                  </a:cubicBezTo>
                  <a:cubicBezTo>
                    <a:pt x="2037080" y="1332230"/>
                    <a:pt x="2007870" y="1281430"/>
                    <a:pt x="1981200" y="1234440"/>
                  </a:cubicBezTo>
                  <a:cubicBezTo>
                    <a:pt x="1953260" y="1187450"/>
                    <a:pt x="1929130" y="1137920"/>
                    <a:pt x="1887220" y="1096010"/>
                  </a:cubicBezTo>
                  <a:cubicBezTo>
                    <a:pt x="1836420" y="1047750"/>
                    <a:pt x="1751330" y="1000760"/>
                    <a:pt x="1690370" y="967740"/>
                  </a:cubicBezTo>
                  <a:cubicBezTo>
                    <a:pt x="1640840" y="941070"/>
                    <a:pt x="1596390" y="923290"/>
                    <a:pt x="1549400" y="908050"/>
                  </a:cubicBezTo>
                  <a:cubicBezTo>
                    <a:pt x="1504950" y="892810"/>
                    <a:pt x="1461770" y="878840"/>
                    <a:pt x="1414780" y="876300"/>
                  </a:cubicBezTo>
                  <a:cubicBezTo>
                    <a:pt x="1362710" y="873760"/>
                    <a:pt x="1304290" y="881380"/>
                    <a:pt x="1248410" y="895350"/>
                  </a:cubicBezTo>
                  <a:cubicBezTo>
                    <a:pt x="1189990" y="909320"/>
                    <a:pt x="1071880" y="956310"/>
                    <a:pt x="1073150" y="963930"/>
                  </a:cubicBezTo>
                  <a:cubicBezTo>
                    <a:pt x="1074420" y="970280"/>
                    <a:pt x="1148080" y="962660"/>
                    <a:pt x="1184910" y="956310"/>
                  </a:cubicBezTo>
                  <a:cubicBezTo>
                    <a:pt x="1221740" y="948690"/>
                    <a:pt x="1271270" y="944880"/>
                    <a:pt x="1296670" y="920750"/>
                  </a:cubicBezTo>
                  <a:cubicBezTo>
                    <a:pt x="1322070" y="896620"/>
                    <a:pt x="1334770" y="848360"/>
                    <a:pt x="1337310" y="810260"/>
                  </a:cubicBezTo>
                  <a:cubicBezTo>
                    <a:pt x="1338580" y="770890"/>
                    <a:pt x="1324610" y="728980"/>
                    <a:pt x="1309370" y="689610"/>
                  </a:cubicBezTo>
                  <a:cubicBezTo>
                    <a:pt x="1291590" y="646430"/>
                    <a:pt x="1272540" y="608330"/>
                    <a:pt x="1233170" y="561340"/>
                  </a:cubicBezTo>
                  <a:cubicBezTo>
                    <a:pt x="1170940" y="485140"/>
                    <a:pt x="1038860" y="368300"/>
                    <a:pt x="938530" y="302260"/>
                  </a:cubicBezTo>
                  <a:cubicBezTo>
                    <a:pt x="850900" y="245110"/>
                    <a:pt x="740410" y="194310"/>
                    <a:pt x="670560" y="175260"/>
                  </a:cubicBezTo>
                  <a:cubicBezTo>
                    <a:pt x="628650" y="163830"/>
                    <a:pt x="609600" y="166370"/>
                    <a:pt x="567690" y="166370"/>
                  </a:cubicBezTo>
                  <a:cubicBezTo>
                    <a:pt x="497840" y="167640"/>
                    <a:pt x="377190" y="180340"/>
                    <a:pt x="290830" y="196850"/>
                  </a:cubicBezTo>
                  <a:cubicBezTo>
                    <a:pt x="212090" y="212090"/>
                    <a:pt x="115570" y="266700"/>
                    <a:pt x="68580" y="260350"/>
                  </a:cubicBezTo>
                  <a:cubicBezTo>
                    <a:pt x="44450" y="256540"/>
                    <a:pt x="29210" y="243840"/>
                    <a:pt x="17780" y="229870"/>
                  </a:cubicBezTo>
                  <a:cubicBezTo>
                    <a:pt x="7620" y="214630"/>
                    <a:pt x="0" y="191770"/>
                    <a:pt x="1270" y="173990"/>
                  </a:cubicBezTo>
                  <a:cubicBezTo>
                    <a:pt x="1270" y="154940"/>
                    <a:pt x="13970" y="132080"/>
                    <a:pt x="25400" y="119380"/>
                  </a:cubicBezTo>
                  <a:cubicBezTo>
                    <a:pt x="34290" y="109220"/>
                    <a:pt x="58420" y="99060"/>
                    <a:pt x="58420" y="9906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4250352" y="3481388"/>
            <a:ext cx="218122" cy="218122"/>
            <a:chOff x="0" y="0"/>
            <a:chExt cx="290830" cy="290830"/>
          </a:xfrm>
        </p:grpSpPr>
        <p:sp>
          <p:nvSpPr>
            <p:cNvPr id="25" name="Freeform 25"/>
            <p:cNvSpPr/>
            <p:nvPr/>
          </p:nvSpPr>
          <p:spPr>
            <a:xfrm>
              <a:off x="49530" y="48260"/>
              <a:ext cx="186690" cy="191770"/>
            </a:xfrm>
            <a:custGeom>
              <a:avLst/>
              <a:gdLst/>
              <a:ahLst/>
              <a:cxnLst/>
              <a:rect l="l" t="t" r="r" b="b"/>
              <a:pathLst>
                <a:path w="186690" h="191770">
                  <a:moveTo>
                    <a:pt x="186690" y="67310"/>
                  </a:moveTo>
                  <a:cubicBezTo>
                    <a:pt x="186690" y="128270"/>
                    <a:pt x="180340" y="143510"/>
                    <a:pt x="170180" y="154940"/>
                  </a:cubicBezTo>
                  <a:cubicBezTo>
                    <a:pt x="161290" y="166370"/>
                    <a:pt x="148590" y="176530"/>
                    <a:pt x="134620" y="182880"/>
                  </a:cubicBezTo>
                  <a:cubicBezTo>
                    <a:pt x="121920" y="189230"/>
                    <a:pt x="105410" y="191770"/>
                    <a:pt x="90170" y="191770"/>
                  </a:cubicBezTo>
                  <a:cubicBezTo>
                    <a:pt x="74930" y="190500"/>
                    <a:pt x="59690" y="185420"/>
                    <a:pt x="46990" y="177800"/>
                  </a:cubicBezTo>
                  <a:cubicBezTo>
                    <a:pt x="34290" y="170180"/>
                    <a:pt x="21590" y="157480"/>
                    <a:pt x="13970" y="144780"/>
                  </a:cubicBezTo>
                  <a:cubicBezTo>
                    <a:pt x="6350" y="133350"/>
                    <a:pt x="1270" y="116840"/>
                    <a:pt x="1270" y="101600"/>
                  </a:cubicBezTo>
                  <a:cubicBezTo>
                    <a:pt x="0" y="87630"/>
                    <a:pt x="2540" y="69850"/>
                    <a:pt x="8890" y="57150"/>
                  </a:cubicBezTo>
                  <a:cubicBezTo>
                    <a:pt x="15240" y="43180"/>
                    <a:pt x="25400" y="30480"/>
                    <a:pt x="36830" y="21590"/>
                  </a:cubicBezTo>
                  <a:cubicBezTo>
                    <a:pt x="48260" y="11430"/>
                    <a:pt x="64770" y="5080"/>
                    <a:pt x="78740" y="2540"/>
                  </a:cubicBezTo>
                  <a:cubicBezTo>
                    <a:pt x="92710" y="0"/>
                    <a:pt x="110490" y="1270"/>
                    <a:pt x="124460" y="5080"/>
                  </a:cubicBezTo>
                  <a:cubicBezTo>
                    <a:pt x="138430" y="10160"/>
                    <a:pt x="163830" y="29210"/>
                    <a:pt x="163830" y="2921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sp>
        <p:nvSpPr>
          <p:cNvPr id="26" name="Freeform 26"/>
          <p:cNvSpPr/>
          <p:nvPr/>
        </p:nvSpPr>
        <p:spPr>
          <a:xfrm rot="-2770055">
            <a:off x="8735491" y="238625"/>
            <a:ext cx="644640" cy="587209"/>
          </a:xfrm>
          <a:custGeom>
            <a:avLst/>
            <a:gdLst/>
            <a:ahLst/>
            <a:cxnLst/>
            <a:rect l="l" t="t" r="r" b="b"/>
            <a:pathLst>
              <a:path w="644640" h="587209">
                <a:moveTo>
                  <a:pt x="0" y="0"/>
                </a:moveTo>
                <a:lnTo>
                  <a:pt x="644640" y="0"/>
                </a:lnTo>
                <a:lnTo>
                  <a:pt x="644640" y="587209"/>
                </a:lnTo>
                <a:lnTo>
                  <a:pt x="0" y="5872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4832128" y="3788092"/>
            <a:ext cx="9595388" cy="1231021"/>
            <a:chOff x="0" y="0"/>
            <a:chExt cx="10991850" cy="1536700"/>
          </a:xfrm>
        </p:grpSpPr>
        <p:sp>
          <p:nvSpPr>
            <p:cNvPr id="28" name="Freeform 28"/>
            <p:cNvSpPr/>
            <p:nvPr/>
          </p:nvSpPr>
          <p:spPr>
            <a:xfrm>
              <a:off x="44450" y="15240"/>
              <a:ext cx="10900410" cy="1522730"/>
            </a:xfrm>
            <a:custGeom>
              <a:avLst/>
              <a:gdLst/>
              <a:ahLst/>
              <a:cxnLst/>
              <a:rect l="l" t="t" r="r" b="b"/>
              <a:pathLst>
                <a:path w="10900410" h="1522730">
                  <a:moveTo>
                    <a:pt x="643890" y="111760"/>
                  </a:moveTo>
                  <a:cubicBezTo>
                    <a:pt x="3370580" y="132080"/>
                    <a:pt x="5105400" y="106680"/>
                    <a:pt x="6452870" y="90170"/>
                  </a:cubicBezTo>
                  <a:cubicBezTo>
                    <a:pt x="7729220" y="74930"/>
                    <a:pt x="9687560" y="0"/>
                    <a:pt x="10180320" y="35560"/>
                  </a:cubicBezTo>
                  <a:cubicBezTo>
                    <a:pt x="10303510" y="45720"/>
                    <a:pt x="10336530" y="49530"/>
                    <a:pt x="10408920" y="73660"/>
                  </a:cubicBezTo>
                  <a:cubicBezTo>
                    <a:pt x="10481310" y="97790"/>
                    <a:pt x="10553700" y="135890"/>
                    <a:pt x="10614660" y="182880"/>
                  </a:cubicBezTo>
                  <a:cubicBezTo>
                    <a:pt x="10675620" y="228600"/>
                    <a:pt x="10731500" y="287020"/>
                    <a:pt x="10773410" y="350520"/>
                  </a:cubicBezTo>
                  <a:cubicBezTo>
                    <a:pt x="10816590" y="414020"/>
                    <a:pt x="10850880" y="487680"/>
                    <a:pt x="10871200" y="561340"/>
                  </a:cubicBezTo>
                  <a:cubicBezTo>
                    <a:pt x="10891520" y="635000"/>
                    <a:pt x="10900410" y="716280"/>
                    <a:pt x="10896600" y="792480"/>
                  </a:cubicBezTo>
                  <a:cubicBezTo>
                    <a:pt x="10892790" y="868680"/>
                    <a:pt x="10875010" y="947420"/>
                    <a:pt x="10845800" y="1018540"/>
                  </a:cubicBezTo>
                  <a:cubicBezTo>
                    <a:pt x="10817860" y="1089660"/>
                    <a:pt x="10775950" y="1159510"/>
                    <a:pt x="10726420" y="1217930"/>
                  </a:cubicBezTo>
                  <a:cubicBezTo>
                    <a:pt x="10676890" y="1275080"/>
                    <a:pt x="10615930" y="1328420"/>
                    <a:pt x="10549890" y="1367790"/>
                  </a:cubicBezTo>
                  <a:cubicBezTo>
                    <a:pt x="10485120" y="1407160"/>
                    <a:pt x="10408920" y="1437640"/>
                    <a:pt x="10333990" y="1452880"/>
                  </a:cubicBezTo>
                  <a:cubicBezTo>
                    <a:pt x="10260330" y="1469390"/>
                    <a:pt x="10179050" y="1474470"/>
                    <a:pt x="10102850" y="1465580"/>
                  </a:cubicBezTo>
                  <a:cubicBezTo>
                    <a:pt x="10026650" y="1457960"/>
                    <a:pt x="9947910" y="1436370"/>
                    <a:pt x="9879330" y="1403350"/>
                  </a:cubicBezTo>
                  <a:cubicBezTo>
                    <a:pt x="9809480" y="1371600"/>
                    <a:pt x="9742170" y="1325880"/>
                    <a:pt x="9687560" y="1273810"/>
                  </a:cubicBezTo>
                  <a:cubicBezTo>
                    <a:pt x="9631680" y="1221740"/>
                    <a:pt x="9582150" y="1156970"/>
                    <a:pt x="9546590" y="1088390"/>
                  </a:cubicBezTo>
                  <a:cubicBezTo>
                    <a:pt x="9511030" y="1021080"/>
                    <a:pt x="9485630" y="944880"/>
                    <a:pt x="9472930" y="868680"/>
                  </a:cubicBezTo>
                  <a:cubicBezTo>
                    <a:pt x="9460230" y="793750"/>
                    <a:pt x="9460230" y="712470"/>
                    <a:pt x="9472930" y="637540"/>
                  </a:cubicBezTo>
                  <a:cubicBezTo>
                    <a:pt x="9485630" y="561340"/>
                    <a:pt x="9511030" y="485140"/>
                    <a:pt x="9546590" y="416560"/>
                  </a:cubicBezTo>
                  <a:cubicBezTo>
                    <a:pt x="9582150" y="349250"/>
                    <a:pt x="9631680" y="284480"/>
                    <a:pt x="9687560" y="232410"/>
                  </a:cubicBezTo>
                  <a:cubicBezTo>
                    <a:pt x="9742170" y="180340"/>
                    <a:pt x="9809480" y="134620"/>
                    <a:pt x="9879330" y="102870"/>
                  </a:cubicBezTo>
                  <a:cubicBezTo>
                    <a:pt x="9949180" y="69850"/>
                    <a:pt x="10026650" y="48260"/>
                    <a:pt x="10102850" y="40640"/>
                  </a:cubicBezTo>
                  <a:cubicBezTo>
                    <a:pt x="10179050" y="31750"/>
                    <a:pt x="10260330" y="36830"/>
                    <a:pt x="10333990" y="53340"/>
                  </a:cubicBezTo>
                  <a:cubicBezTo>
                    <a:pt x="10408920" y="69850"/>
                    <a:pt x="10485120" y="99060"/>
                    <a:pt x="10549890" y="138430"/>
                  </a:cubicBezTo>
                  <a:cubicBezTo>
                    <a:pt x="10615930" y="177800"/>
                    <a:pt x="10678160" y="231140"/>
                    <a:pt x="10726420" y="289560"/>
                  </a:cubicBezTo>
                  <a:cubicBezTo>
                    <a:pt x="10775950" y="346710"/>
                    <a:pt x="10817860" y="416560"/>
                    <a:pt x="10847070" y="487680"/>
                  </a:cubicBezTo>
                  <a:cubicBezTo>
                    <a:pt x="10875010" y="558800"/>
                    <a:pt x="10892790" y="638810"/>
                    <a:pt x="10896600" y="715010"/>
                  </a:cubicBezTo>
                  <a:cubicBezTo>
                    <a:pt x="10900410" y="791210"/>
                    <a:pt x="10891520" y="871220"/>
                    <a:pt x="10871200" y="944880"/>
                  </a:cubicBezTo>
                  <a:cubicBezTo>
                    <a:pt x="10850880" y="1018540"/>
                    <a:pt x="10816590" y="1092200"/>
                    <a:pt x="10773410" y="1155700"/>
                  </a:cubicBezTo>
                  <a:cubicBezTo>
                    <a:pt x="10731500" y="1219200"/>
                    <a:pt x="10674350" y="1277620"/>
                    <a:pt x="10614660" y="1324610"/>
                  </a:cubicBezTo>
                  <a:cubicBezTo>
                    <a:pt x="10553700" y="1370330"/>
                    <a:pt x="10481310" y="1408430"/>
                    <a:pt x="10408920" y="1432560"/>
                  </a:cubicBezTo>
                  <a:cubicBezTo>
                    <a:pt x="10336530" y="1456690"/>
                    <a:pt x="10309860" y="1460500"/>
                    <a:pt x="10180320" y="1470660"/>
                  </a:cubicBezTo>
                  <a:cubicBezTo>
                    <a:pt x="9476740" y="1522730"/>
                    <a:pt x="4869180" y="1398270"/>
                    <a:pt x="3347720" y="1384300"/>
                  </a:cubicBezTo>
                  <a:cubicBezTo>
                    <a:pt x="2584450" y="1376680"/>
                    <a:pt x="2122170" y="1371600"/>
                    <a:pt x="1628140" y="1375410"/>
                  </a:cubicBezTo>
                  <a:cubicBezTo>
                    <a:pt x="1254760" y="1377950"/>
                    <a:pt x="829310" y="1404620"/>
                    <a:pt x="643890" y="1394460"/>
                  </a:cubicBezTo>
                  <a:cubicBezTo>
                    <a:pt x="570230" y="1390650"/>
                    <a:pt x="539750" y="1388110"/>
                    <a:pt x="490220" y="1376680"/>
                  </a:cubicBezTo>
                  <a:cubicBezTo>
                    <a:pt x="440690" y="1363980"/>
                    <a:pt x="391160" y="1344930"/>
                    <a:pt x="345440" y="1320800"/>
                  </a:cubicBezTo>
                  <a:cubicBezTo>
                    <a:pt x="299720" y="1297940"/>
                    <a:pt x="256540" y="1267460"/>
                    <a:pt x="218440" y="1233170"/>
                  </a:cubicBezTo>
                  <a:cubicBezTo>
                    <a:pt x="180340" y="1198880"/>
                    <a:pt x="144780" y="1159510"/>
                    <a:pt x="115570" y="1117600"/>
                  </a:cubicBezTo>
                  <a:cubicBezTo>
                    <a:pt x="86360" y="1075690"/>
                    <a:pt x="62230" y="1028700"/>
                    <a:pt x="43180" y="980440"/>
                  </a:cubicBezTo>
                  <a:cubicBezTo>
                    <a:pt x="25400" y="933450"/>
                    <a:pt x="12700" y="881380"/>
                    <a:pt x="6350" y="830580"/>
                  </a:cubicBezTo>
                  <a:cubicBezTo>
                    <a:pt x="0" y="779780"/>
                    <a:pt x="0" y="726440"/>
                    <a:pt x="6350" y="675640"/>
                  </a:cubicBezTo>
                  <a:cubicBezTo>
                    <a:pt x="12700" y="624840"/>
                    <a:pt x="25400" y="574040"/>
                    <a:pt x="43180" y="525780"/>
                  </a:cubicBezTo>
                  <a:cubicBezTo>
                    <a:pt x="62230" y="477520"/>
                    <a:pt x="86360" y="430530"/>
                    <a:pt x="115570" y="388620"/>
                  </a:cubicBezTo>
                  <a:cubicBezTo>
                    <a:pt x="144780" y="346710"/>
                    <a:pt x="180340" y="307340"/>
                    <a:pt x="218440" y="273050"/>
                  </a:cubicBezTo>
                  <a:cubicBezTo>
                    <a:pt x="256540" y="238760"/>
                    <a:pt x="299720" y="208280"/>
                    <a:pt x="345440" y="185420"/>
                  </a:cubicBezTo>
                  <a:cubicBezTo>
                    <a:pt x="391160" y="161290"/>
                    <a:pt x="440690" y="142240"/>
                    <a:pt x="490220" y="129540"/>
                  </a:cubicBezTo>
                  <a:cubicBezTo>
                    <a:pt x="539750" y="118110"/>
                    <a:pt x="643890" y="111760"/>
                    <a:pt x="643890" y="111760"/>
                  </a:cubicBezTo>
                </a:path>
              </a:pathLst>
            </a:custGeom>
            <a:solidFill>
              <a:srgbClr val="FBE6C5"/>
            </a:solidFill>
            <a:ln cap="sq">
              <a:noFill/>
              <a:prstDash val="solid"/>
              <a:miter/>
            </a:ln>
          </p:spPr>
        </p:sp>
      </p:grpSp>
      <p:sp>
        <p:nvSpPr>
          <p:cNvPr id="29" name="TextBox 29"/>
          <p:cNvSpPr txBox="1"/>
          <p:nvPr/>
        </p:nvSpPr>
        <p:spPr>
          <a:xfrm>
            <a:off x="5402832" y="3447574"/>
            <a:ext cx="7522831" cy="1606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07"/>
              </a:lnSpc>
              <a:spcBef>
                <a:spcPct val="0"/>
              </a:spcBef>
            </a:pPr>
            <a:r>
              <a:rPr lang="en-US" sz="11400" dirty="0">
                <a:solidFill>
                  <a:srgbClr val="AF8ABE"/>
                </a:solidFill>
                <a:latin typeface="Scripter"/>
                <a:ea typeface="Scripter"/>
                <a:cs typeface="Scripter"/>
                <a:sym typeface="Scripter"/>
              </a:rPr>
              <a:t>MANAGEMENT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6355999" y="1954578"/>
            <a:ext cx="5458935" cy="1196192"/>
            <a:chOff x="0" y="0"/>
            <a:chExt cx="6785404" cy="1536700"/>
          </a:xfrm>
        </p:grpSpPr>
        <p:sp>
          <p:nvSpPr>
            <p:cNvPr id="31" name="Freeform 31"/>
            <p:cNvSpPr/>
            <p:nvPr/>
          </p:nvSpPr>
          <p:spPr>
            <a:xfrm>
              <a:off x="27440" y="15240"/>
              <a:ext cx="6728957" cy="1522730"/>
            </a:xfrm>
            <a:custGeom>
              <a:avLst/>
              <a:gdLst/>
              <a:ahLst/>
              <a:cxnLst/>
              <a:rect l="l" t="t" r="r" b="b"/>
              <a:pathLst>
                <a:path w="6728957" h="1522730">
                  <a:moveTo>
                    <a:pt x="397481" y="111760"/>
                  </a:moveTo>
                  <a:cubicBezTo>
                    <a:pt x="2080700" y="132080"/>
                    <a:pt x="3151626" y="106680"/>
                    <a:pt x="3983436" y="90170"/>
                  </a:cubicBezTo>
                  <a:cubicBezTo>
                    <a:pt x="4771342" y="74930"/>
                    <a:pt x="5980249" y="0"/>
                    <a:pt x="6284436" y="35560"/>
                  </a:cubicBezTo>
                  <a:cubicBezTo>
                    <a:pt x="6360483" y="45720"/>
                    <a:pt x="6380867" y="49530"/>
                    <a:pt x="6425554" y="73660"/>
                  </a:cubicBezTo>
                  <a:cubicBezTo>
                    <a:pt x="6470241" y="97790"/>
                    <a:pt x="6514928" y="135890"/>
                    <a:pt x="6552560" y="182880"/>
                  </a:cubicBezTo>
                  <a:cubicBezTo>
                    <a:pt x="6590191" y="228600"/>
                    <a:pt x="6624687" y="287020"/>
                    <a:pt x="6650558" y="350520"/>
                  </a:cubicBezTo>
                  <a:cubicBezTo>
                    <a:pt x="6677214" y="414020"/>
                    <a:pt x="6698381" y="487680"/>
                    <a:pt x="6710925" y="561340"/>
                  </a:cubicBezTo>
                  <a:cubicBezTo>
                    <a:pt x="6723469" y="635000"/>
                    <a:pt x="6728957" y="716280"/>
                    <a:pt x="6726604" y="792480"/>
                  </a:cubicBezTo>
                  <a:cubicBezTo>
                    <a:pt x="6724253" y="868680"/>
                    <a:pt x="6713276" y="947420"/>
                    <a:pt x="6695245" y="1018540"/>
                  </a:cubicBezTo>
                  <a:cubicBezTo>
                    <a:pt x="6677997" y="1089660"/>
                    <a:pt x="6652126" y="1159510"/>
                    <a:pt x="6621550" y="1217930"/>
                  </a:cubicBezTo>
                  <a:cubicBezTo>
                    <a:pt x="6590975" y="1275080"/>
                    <a:pt x="6553344" y="1328420"/>
                    <a:pt x="6512576" y="1367790"/>
                  </a:cubicBezTo>
                  <a:cubicBezTo>
                    <a:pt x="6472593" y="1407160"/>
                    <a:pt x="6425554" y="1437640"/>
                    <a:pt x="6379299" y="1452880"/>
                  </a:cubicBezTo>
                  <a:cubicBezTo>
                    <a:pt x="6333828" y="1469390"/>
                    <a:pt x="6283652" y="1474470"/>
                    <a:pt x="6236613" y="1465580"/>
                  </a:cubicBezTo>
                  <a:cubicBezTo>
                    <a:pt x="6189574" y="1457960"/>
                    <a:pt x="6140966" y="1436370"/>
                    <a:pt x="6098631" y="1403350"/>
                  </a:cubicBezTo>
                  <a:cubicBezTo>
                    <a:pt x="6055512" y="1371600"/>
                    <a:pt x="6013961" y="1325880"/>
                    <a:pt x="5980249" y="1273810"/>
                  </a:cubicBezTo>
                  <a:cubicBezTo>
                    <a:pt x="5945754" y="1221740"/>
                    <a:pt x="5915179" y="1156970"/>
                    <a:pt x="5893227" y="1088390"/>
                  </a:cubicBezTo>
                  <a:cubicBezTo>
                    <a:pt x="5871276" y="1021080"/>
                    <a:pt x="5855596" y="944880"/>
                    <a:pt x="5847756" y="868680"/>
                  </a:cubicBezTo>
                  <a:cubicBezTo>
                    <a:pt x="5839916" y="793750"/>
                    <a:pt x="5839916" y="712470"/>
                    <a:pt x="5847756" y="637540"/>
                  </a:cubicBezTo>
                  <a:cubicBezTo>
                    <a:pt x="5855596" y="561340"/>
                    <a:pt x="5871276" y="485140"/>
                    <a:pt x="5893227" y="416560"/>
                  </a:cubicBezTo>
                  <a:cubicBezTo>
                    <a:pt x="5915179" y="349250"/>
                    <a:pt x="5945754" y="284480"/>
                    <a:pt x="5980249" y="232410"/>
                  </a:cubicBezTo>
                  <a:cubicBezTo>
                    <a:pt x="6013961" y="180340"/>
                    <a:pt x="6055512" y="134620"/>
                    <a:pt x="6098631" y="102870"/>
                  </a:cubicBezTo>
                  <a:cubicBezTo>
                    <a:pt x="6141751" y="69850"/>
                    <a:pt x="6189574" y="48260"/>
                    <a:pt x="6236613" y="40640"/>
                  </a:cubicBezTo>
                  <a:cubicBezTo>
                    <a:pt x="6283652" y="31750"/>
                    <a:pt x="6333828" y="36830"/>
                    <a:pt x="6379299" y="53340"/>
                  </a:cubicBezTo>
                  <a:cubicBezTo>
                    <a:pt x="6425554" y="69850"/>
                    <a:pt x="6472593" y="99060"/>
                    <a:pt x="6512576" y="138430"/>
                  </a:cubicBezTo>
                  <a:cubicBezTo>
                    <a:pt x="6553344" y="177800"/>
                    <a:pt x="6591759" y="231140"/>
                    <a:pt x="6621550" y="289560"/>
                  </a:cubicBezTo>
                  <a:cubicBezTo>
                    <a:pt x="6652126" y="346710"/>
                    <a:pt x="6677997" y="416560"/>
                    <a:pt x="6696029" y="487680"/>
                  </a:cubicBezTo>
                  <a:cubicBezTo>
                    <a:pt x="6713276" y="558800"/>
                    <a:pt x="6724253" y="638810"/>
                    <a:pt x="6726604" y="715010"/>
                  </a:cubicBezTo>
                  <a:cubicBezTo>
                    <a:pt x="6728957" y="791210"/>
                    <a:pt x="6723469" y="871220"/>
                    <a:pt x="6710925" y="944880"/>
                  </a:cubicBezTo>
                  <a:cubicBezTo>
                    <a:pt x="6698381" y="1018540"/>
                    <a:pt x="6677214" y="1092200"/>
                    <a:pt x="6650558" y="1155700"/>
                  </a:cubicBezTo>
                  <a:cubicBezTo>
                    <a:pt x="6624687" y="1219200"/>
                    <a:pt x="6589407" y="1277620"/>
                    <a:pt x="6552560" y="1324610"/>
                  </a:cubicBezTo>
                  <a:cubicBezTo>
                    <a:pt x="6514928" y="1370330"/>
                    <a:pt x="6470241" y="1408430"/>
                    <a:pt x="6425554" y="1432560"/>
                  </a:cubicBezTo>
                  <a:cubicBezTo>
                    <a:pt x="6380867" y="1456690"/>
                    <a:pt x="6364403" y="1460500"/>
                    <a:pt x="6284436" y="1470660"/>
                  </a:cubicBezTo>
                  <a:cubicBezTo>
                    <a:pt x="5850108" y="1522730"/>
                    <a:pt x="3005804" y="1398270"/>
                    <a:pt x="2066588" y="1384300"/>
                  </a:cubicBezTo>
                  <a:cubicBezTo>
                    <a:pt x="1595412" y="1376680"/>
                    <a:pt x="1310041" y="1371600"/>
                    <a:pt x="1005070" y="1375410"/>
                  </a:cubicBezTo>
                  <a:cubicBezTo>
                    <a:pt x="774578" y="1377950"/>
                    <a:pt x="511943" y="1404620"/>
                    <a:pt x="397481" y="1394460"/>
                  </a:cubicBezTo>
                  <a:cubicBezTo>
                    <a:pt x="352010" y="1390650"/>
                    <a:pt x="333194" y="1388110"/>
                    <a:pt x="302618" y="1376680"/>
                  </a:cubicBezTo>
                  <a:cubicBezTo>
                    <a:pt x="272043" y="1363980"/>
                    <a:pt x="241467" y="1344930"/>
                    <a:pt x="213244" y="1320800"/>
                  </a:cubicBezTo>
                  <a:cubicBezTo>
                    <a:pt x="185020" y="1297940"/>
                    <a:pt x="158365" y="1267460"/>
                    <a:pt x="134845" y="1233170"/>
                  </a:cubicBezTo>
                  <a:cubicBezTo>
                    <a:pt x="111326" y="1198880"/>
                    <a:pt x="89374" y="1159510"/>
                    <a:pt x="71342" y="1117600"/>
                  </a:cubicBezTo>
                  <a:cubicBezTo>
                    <a:pt x="53311" y="1075690"/>
                    <a:pt x="38415" y="1028700"/>
                    <a:pt x="26655" y="980440"/>
                  </a:cubicBezTo>
                  <a:cubicBezTo>
                    <a:pt x="15679" y="933450"/>
                    <a:pt x="7839" y="881380"/>
                    <a:pt x="3919" y="830580"/>
                  </a:cubicBezTo>
                  <a:cubicBezTo>
                    <a:pt x="0" y="779780"/>
                    <a:pt x="0" y="726440"/>
                    <a:pt x="3919" y="675640"/>
                  </a:cubicBezTo>
                  <a:cubicBezTo>
                    <a:pt x="7839" y="624840"/>
                    <a:pt x="15679" y="574040"/>
                    <a:pt x="26655" y="525780"/>
                  </a:cubicBezTo>
                  <a:cubicBezTo>
                    <a:pt x="38415" y="477520"/>
                    <a:pt x="53311" y="430530"/>
                    <a:pt x="71342" y="388620"/>
                  </a:cubicBezTo>
                  <a:cubicBezTo>
                    <a:pt x="89374" y="346710"/>
                    <a:pt x="111326" y="307340"/>
                    <a:pt x="134845" y="273050"/>
                  </a:cubicBezTo>
                  <a:cubicBezTo>
                    <a:pt x="158365" y="238760"/>
                    <a:pt x="185020" y="208280"/>
                    <a:pt x="213244" y="185420"/>
                  </a:cubicBezTo>
                  <a:cubicBezTo>
                    <a:pt x="241467" y="161290"/>
                    <a:pt x="272043" y="142240"/>
                    <a:pt x="302618" y="129540"/>
                  </a:cubicBezTo>
                  <a:cubicBezTo>
                    <a:pt x="333194" y="118110"/>
                    <a:pt x="397481" y="111760"/>
                    <a:pt x="397481" y="111760"/>
                  </a:cubicBezTo>
                </a:path>
              </a:pathLst>
            </a:custGeom>
            <a:solidFill>
              <a:srgbClr val="FBE6C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ja-JP" altLang="en-US" dirty="0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7768371" y="1537479"/>
            <a:ext cx="2795736" cy="187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07"/>
              </a:lnSpc>
              <a:spcBef>
                <a:spcPct val="0"/>
              </a:spcBef>
            </a:pPr>
            <a:r>
              <a:rPr lang="en-US" sz="11400">
                <a:solidFill>
                  <a:srgbClr val="AF8ABE"/>
                </a:solidFill>
                <a:latin typeface="Scripter"/>
                <a:ea typeface="Scripter"/>
                <a:cs typeface="Scripter"/>
                <a:sym typeface="Scripter"/>
              </a:rPr>
              <a:t>FOOD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1685866" y="692383"/>
            <a:ext cx="8902235" cy="8902235"/>
          </a:xfrm>
          <a:custGeom>
            <a:avLst/>
            <a:gdLst/>
            <a:ahLst/>
            <a:cxnLst/>
            <a:rect l="l" t="t" r="r" b="b"/>
            <a:pathLst>
              <a:path w="8902235" h="8902235">
                <a:moveTo>
                  <a:pt x="0" y="0"/>
                </a:moveTo>
                <a:lnTo>
                  <a:pt x="8902234" y="0"/>
                </a:lnTo>
                <a:lnTo>
                  <a:pt x="8902234" y="8902234"/>
                </a:lnTo>
                <a:lnTo>
                  <a:pt x="0" y="8902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62353" y="2038226"/>
            <a:ext cx="6938813" cy="7269233"/>
          </a:xfrm>
          <a:custGeom>
            <a:avLst/>
            <a:gdLst/>
            <a:ahLst/>
            <a:cxnLst/>
            <a:rect l="l" t="t" r="r" b="b"/>
            <a:pathLst>
              <a:path w="6938813" h="7269233">
                <a:moveTo>
                  <a:pt x="0" y="0"/>
                </a:moveTo>
                <a:lnTo>
                  <a:pt x="6938813" y="0"/>
                </a:lnTo>
                <a:lnTo>
                  <a:pt x="6938813" y="7269232"/>
                </a:lnTo>
                <a:lnTo>
                  <a:pt x="0" y="7269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724485">
            <a:off x="12001982" y="4143637"/>
            <a:ext cx="2195309" cy="1999727"/>
          </a:xfrm>
          <a:custGeom>
            <a:avLst/>
            <a:gdLst/>
            <a:ahLst/>
            <a:cxnLst/>
            <a:rect l="l" t="t" r="r" b="b"/>
            <a:pathLst>
              <a:path w="2195309" h="1999727">
                <a:moveTo>
                  <a:pt x="0" y="0"/>
                </a:moveTo>
                <a:lnTo>
                  <a:pt x="2195309" y="0"/>
                </a:lnTo>
                <a:lnTo>
                  <a:pt x="2195309" y="1999726"/>
                </a:lnTo>
                <a:lnTo>
                  <a:pt x="0" y="19997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98502" y="368475"/>
            <a:ext cx="1387000" cy="1320450"/>
          </a:xfrm>
          <a:custGeom>
            <a:avLst/>
            <a:gdLst/>
            <a:ahLst/>
            <a:cxnLst/>
            <a:rect l="l" t="t" r="r" b="b"/>
            <a:pathLst>
              <a:path w="1387000" h="1320450">
                <a:moveTo>
                  <a:pt x="0" y="0"/>
                </a:moveTo>
                <a:lnTo>
                  <a:pt x="1387000" y="0"/>
                </a:lnTo>
                <a:lnTo>
                  <a:pt x="1387000" y="1320450"/>
                </a:lnTo>
                <a:lnTo>
                  <a:pt x="0" y="13204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35329" r="-256414" b="-45733"/>
            </a:stretch>
          </a:blipFill>
        </p:spPr>
      </p:sp>
      <p:sp>
        <p:nvSpPr>
          <p:cNvPr id="6" name="Freeform 6"/>
          <p:cNvSpPr/>
          <p:nvPr/>
        </p:nvSpPr>
        <p:spPr>
          <a:xfrm rot="-5724485">
            <a:off x="15553112" y="468020"/>
            <a:ext cx="1167743" cy="1063707"/>
          </a:xfrm>
          <a:custGeom>
            <a:avLst/>
            <a:gdLst/>
            <a:ahLst/>
            <a:cxnLst/>
            <a:rect l="l" t="t" r="r" b="b"/>
            <a:pathLst>
              <a:path w="1167743" h="1063707">
                <a:moveTo>
                  <a:pt x="0" y="0"/>
                </a:moveTo>
                <a:lnTo>
                  <a:pt x="1167742" y="0"/>
                </a:lnTo>
                <a:lnTo>
                  <a:pt x="1167742" y="1063708"/>
                </a:lnTo>
                <a:lnTo>
                  <a:pt x="0" y="10637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610750">
            <a:off x="11316872" y="6276504"/>
            <a:ext cx="2508541" cy="6061909"/>
          </a:xfrm>
          <a:custGeom>
            <a:avLst/>
            <a:gdLst/>
            <a:ahLst/>
            <a:cxnLst/>
            <a:rect l="l" t="t" r="r" b="b"/>
            <a:pathLst>
              <a:path w="2508541" h="6061909">
                <a:moveTo>
                  <a:pt x="0" y="0"/>
                </a:moveTo>
                <a:lnTo>
                  <a:pt x="2508541" y="0"/>
                </a:lnTo>
                <a:lnTo>
                  <a:pt x="2508541" y="6061909"/>
                </a:lnTo>
                <a:lnTo>
                  <a:pt x="0" y="60619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25833"/>
            </a:stretch>
          </a:blipFill>
        </p:spPr>
      </p:sp>
      <p:sp>
        <p:nvSpPr>
          <p:cNvPr id="8" name="Freeform 8"/>
          <p:cNvSpPr/>
          <p:nvPr/>
        </p:nvSpPr>
        <p:spPr>
          <a:xfrm rot="-5724485">
            <a:off x="17119613" y="9062764"/>
            <a:ext cx="1167743" cy="1063707"/>
          </a:xfrm>
          <a:custGeom>
            <a:avLst/>
            <a:gdLst/>
            <a:ahLst/>
            <a:cxnLst/>
            <a:rect l="l" t="t" r="r" b="b"/>
            <a:pathLst>
              <a:path w="1167743" h="1063707">
                <a:moveTo>
                  <a:pt x="0" y="0"/>
                </a:moveTo>
                <a:lnTo>
                  <a:pt x="1167743" y="0"/>
                </a:lnTo>
                <a:lnTo>
                  <a:pt x="1167743" y="1063707"/>
                </a:lnTo>
                <a:lnTo>
                  <a:pt x="0" y="10637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259300" y="-794896"/>
            <a:ext cx="1915504" cy="1823596"/>
          </a:xfrm>
          <a:custGeom>
            <a:avLst/>
            <a:gdLst/>
            <a:ahLst/>
            <a:cxnLst/>
            <a:rect l="l" t="t" r="r" b="b"/>
            <a:pathLst>
              <a:path w="1915504" h="1823596">
                <a:moveTo>
                  <a:pt x="0" y="0"/>
                </a:moveTo>
                <a:lnTo>
                  <a:pt x="1915504" y="0"/>
                </a:lnTo>
                <a:lnTo>
                  <a:pt x="1915504" y="1823596"/>
                </a:lnTo>
                <a:lnTo>
                  <a:pt x="0" y="18235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35329" r="-256414" b="-45733"/>
            </a:stretch>
          </a:blipFill>
        </p:spPr>
      </p:sp>
      <p:sp>
        <p:nvSpPr>
          <p:cNvPr id="10" name="Freeform 10"/>
          <p:cNvSpPr/>
          <p:nvPr/>
        </p:nvSpPr>
        <p:spPr>
          <a:xfrm rot="-6921797">
            <a:off x="11192974" y="-1083467"/>
            <a:ext cx="11128307" cy="11128307"/>
          </a:xfrm>
          <a:custGeom>
            <a:avLst/>
            <a:gdLst/>
            <a:ahLst/>
            <a:cxnLst/>
            <a:rect l="l" t="t" r="r" b="b"/>
            <a:pathLst>
              <a:path w="11128307" h="11128307">
                <a:moveTo>
                  <a:pt x="0" y="0"/>
                </a:moveTo>
                <a:lnTo>
                  <a:pt x="11128307" y="0"/>
                </a:lnTo>
                <a:lnTo>
                  <a:pt x="11128307" y="11128308"/>
                </a:lnTo>
                <a:lnTo>
                  <a:pt x="0" y="111283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3000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6921797">
            <a:off x="-4162956" y="1144614"/>
            <a:ext cx="11128307" cy="11128307"/>
          </a:xfrm>
          <a:custGeom>
            <a:avLst/>
            <a:gdLst/>
            <a:ahLst/>
            <a:cxnLst/>
            <a:rect l="l" t="t" r="r" b="b"/>
            <a:pathLst>
              <a:path w="11128307" h="11128307">
                <a:moveTo>
                  <a:pt x="0" y="0"/>
                </a:moveTo>
                <a:lnTo>
                  <a:pt x="11128307" y="0"/>
                </a:lnTo>
                <a:lnTo>
                  <a:pt x="11128307" y="11128307"/>
                </a:lnTo>
                <a:lnTo>
                  <a:pt x="0" y="111283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3000"/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49530" y="3983355"/>
            <a:ext cx="9939419" cy="1102995"/>
            <a:chOff x="0" y="0"/>
            <a:chExt cx="10704489" cy="1470660"/>
          </a:xfrm>
        </p:grpSpPr>
        <p:sp>
          <p:nvSpPr>
            <p:cNvPr id="13" name="Freeform 13"/>
            <p:cNvSpPr/>
            <p:nvPr/>
          </p:nvSpPr>
          <p:spPr>
            <a:xfrm>
              <a:off x="50014" y="5080"/>
              <a:ext cx="10601602" cy="1456690"/>
            </a:xfrm>
            <a:custGeom>
              <a:avLst/>
              <a:gdLst/>
              <a:ahLst/>
              <a:cxnLst/>
              <a:rect l="l" t="t" r="r" b="b"/>
              <a:pathLst>
                <a:path w="10601602" h="1456690">
                  <a:moveTo>
                    <a:pt x="711632" y="99060"/>
                  </a:moveTo>
                  <a:cubicBezTo>
                    <a:pt x="2726494" y="146050"/>
                    <a:pt x="2833668" y="143510"/>
                    <a:pt x="3260932" y="139700"/>
                  </a:cubicBezTo>
                  <a:cubicBezTo>
                    <a:pt x="4429838" y="130810"/>
                    <a:pt x="9118321" y="0"/>
                    <a:pt x="9827096" y="45720"/>
                  </a:cubicBezTo>
                  <a:cubicBezTo>
                    <a:pt x="9965706" y="54610"/>
                    <a:pt x="9995715" y="58420"/>
                    <a:pt x="10074309" y="81280"/>
                  </a:cubicBezTo>
                  <a:cubicBezTo>
                    <a:pt x="10151473" y="105410"/>
                    <a:pt x="10228638" y="140970"/>
                    <a:pt x="10294372" y="185420"/>
                  </a:cubicBezTo>
                  <a:cubicBezTo>
                    <a:pt x="10358675" y="229870"/>
                    <a:pt x="10418693" y="285750"/>
                    <a:pt x="10464420" y="346710"/>
                  </a:cubicBezTo>
                  <a:cubicBezTo>
                    <a:pt x="10511576" y="406400"/>
                    <a:pt x="10547301" y="477520"/>
                    <a:pt x="10570165" y="547370"/>
                  </a:cubicBezTo>
                  <a:cubicBezTo>
                    <a:pt x="10591600" y="617220"/>
                    <a:pt x="10601602" y="694690"/>
                    <a:pt x="10597315" y="767080"/>
                  </a:cubicBezTo>
                  <a:cubicBezTo>
                    <a:pt x="10591600" y="840740"/>
                    <a:pt x="10573023" y="915670"/>
                    <a:pt x="10543015" y="984250"/>
                  </a:cubicBezTo>
                  <a:cubicBezTo>
                    <a:pt x="10513006" y="1051560"/>
                    <a:pt x="10467278" y="1117600"/>
                    <a:pt x="10414406" y="1173480"/>
                  </a:cubicBezTo>
                  <a:cubicBezTo>
                    <a:pt x="10361533" y="1229360"/>
                    <a:pt x="10294372" y="1278890"/>
                    <a:pt x="10224352" y="1316990"/>
                  </a:cubicBezTo>
                  <a:cubicBezTo>
                    <a:pt x="10154331" y="1353820"/>
                    <a:pt x="10072880" y="1383030"/>
                    <a:pt x="9992857" y="1398270"/>
                  </a:cubicBezTo>
                  <a:cubicBezTo>
                    <a:pt x="9912834" y="1414780"/>
                    <a:pt x="9825666" y="1418590"/>
                    <a:pt x="9744214" y="1410970"/>
                  </a:cubicBezTo>
                  <a:cubicBezTo>
                    <a:pt x="9662763" y="1403350"/>
                    <a:pt x="9578453" y="1381760"/>
                    <a:pt x="9504145" y="1351280"/>
                  </a:cubicBezTo>
                  <a:cubicBezTo>
                    <a:pt x="9429838" y="1320800"/>
                    <a:pt x="9356961" y="1277620"/>
                    <a:pt x="9298373" y="1226820"/>
                  </a:cubicBezTo>
                  <a:cubicBezTo>
                    <a:pt x="9238355" y="1177290"/>
                    <a:pt x="9185484" y="1115060"/>
                    <a:pt x="9146901" y="1050290"/>
                  </a:cubicBezTo>
                  <a:cubicBezTo>
                    <a:pt x="9109748" y="986790"/>
                    <a:pt x="9081168" y="913130"/>
                    <a:pt x="9068307" y="840740"/>
                  </a:cubicBezTo>
                  <a:cubicBezTo>
                    <a:pt x="9054017" y="769620"/>
                    <a:pt x="9054017" y="690880"/>
                    <a:pt x="9068307" y="619760"/>
                  </a:cubicBezTo>
                  <a:cubicBezTo>
                    <a:pt x="9081168" y="547370"/>
                    <a:pt x="9109748" y="473710"/>
                    <a:pt x="9146901" y="410210"/>
                  </a:cubicBezTo>
                  <a:cubicBezTo>
                    <a:pt x="9185484" y="345440"/>
                    <a:pt x="9238355" y="283210"/>
                    <a:pt x="9298373" y="233680"/>
                  </a:cubicBezTo>
                  <a:cubicBezTo>
                    <a:pt x="9358389" y="182880"/>
                    <a:pt x="9429838" y="139700"/>
                    <a:pt x="9504145" y="109220"/>
                  </a:cubicBezTo>
                  <a:cubicBezTo>
                    <a:pt x="9578453" y="78740"/>
                    <a:pt x="9662763" y="58420"/>
                    <a:pt x="9744214" y="49530"/>
                  </a:cubicBezTo>
                  <a:cubicBezTo>
                    <a:pt x="9825666" y="41910"/>
                    <a:pt x="9912834" y="45720"/>
                    <a:pt x="9992857" y="62230"/>
                  </a:cubicBezTo>
                  <a:cubicBezTo>
                    <a:pt x="10072880" y="77470"/>
                    <a:pt x="10154331" y="106680"/>
                    <a:pt x="10224352" y="143510"/>
                  </a:cubicBezTo>
                  <a:cubicBezTo>
                    <a:pt x="10295801" y="181610"/>
                    <a:pt x="10361533" y="232410"/>
                    <a:pt x="10414406" y="287020"/>
                  </a:cubicBezTo>
                  <a:cubicBezTo>
                    <a:pt x="10467278" y="342900"/>
                    <a:pt x="10513006" y="408940"/>
                    <a:pt x="10543015" y="477520"/>
                  </a:cubicBezTo>
                  <a:cubicBezTo>
                    <a:pt x="10573023" y="544830"/>
                    <a:pt x="10591600" y="621030"/>
                    <a:pt x="10597315" y="693420"/>
                  </a:cubicBezTo>
                  <a:cubicBezTo>
                    <a:pt x="10601602" y="765810"/>
                    <a:pt x="10591600" y="843280"/>
                    <a:pt x="10570165" y="913130"/>
                  </a:cubicBezTo>
                  <a:cubicBezTo>
                    <a:pt x="10547301" y="984250"/>
                    <a:pt x="10511576" y="1054100"/>
                    <a:pt x="10464420" y="1115060"/>
                  </a:cubicBezTo>
                  <a:cubicBezTo>
                    <a:pt x="10418693" y="1174750"/>
                    <a:pt x="10358675" y="1230630"/>
                    <a:pt x="10292943" y="1275080"/>
                  </a:cubicBezTo>
                  <a:cubicBezTo>
                    <a:pt x="10228638" y="1319530"/>
                    <a:pt x="10151473" y="1355090"/>
                    <a:pt x="10072880" y="1379220"/>
                  </a:cubicBezTo>
                  <a:cubicBezTo>
                    <a:pt x="9995715" y="1402080"/>
                    <a:pt x="9964277" y="1405890"/>
                    <a:pt x="9827096" y="1414780"/>
                  </a:cubicBezTo>
                  <a:cubicBezTo>
                    <a:pt x="9168336" y="1456690"/>
                    <a:pt x="5372965" y="1338580"/>
                    <a:pt x="4029723" y="1325880"/>
                  </a:cubicBezTo>
                  <a:cubicBezTo>
                    <a:pt x="3315234" y="1318260"/>
                    <a:pt x="2937983" y="1313180"/>
                    <a:pt x="2387826" y="1318260"/>
                  </a:cubicBezTo>
                  <a:cubicBezTo>
                    <a:pt x="1831952" y="1324610"/>
                    <a:pt x="981709" y="1372870"/>
                    <a:pt x="711632" y="1361440"/>
                  </a:cubicBezTo>
                  <a:cubicBezTo>
                    <a:pt x="625893" y="1357630"/>
                    <a:pt x="597314" y="1355090"/>
                    <a:pt x="541583" y="1342390"/>
                  </a:cubicBezTo>
                  <a:cubicBezTo>
                    <a:pt x="487282" y="1330960"/>
                    <a:pt x="432981" y="1311910"/>
                    <a:pt x="381538" y="1289050"/>
                  </a:cubicBezTo>
                  <a:cubicBezTo>
                    <a:pt x="331523" y="1266190"/>
                    <a:pt x="284367" y="1235710"/>
                    <a:pt x="241498" y="1202690"/>
                  </a:cubicBezTo>
                  <a:cubicBezTo>
                    <a:pt x="198628" y="1169670"/>
                    <a:pt x="160046" y="1130300"/>
                    <a:pt x="127179" y="1088390"/>
                  </a:cubicBezTo>
                  <a:cubicBezTo>
                    <a:pt x="95742" y="1047750"/>
                    <a:pt x="68591" y="1000760"/>
                    <a:pt x="48585" y="953770"/>
                  </a:cubicBezTo>
                  <a:cubicBezTo>
                    <a:pt x="28580" y="906780"/>
                    <a:pt x="14290" y="855980"/>
                    <a:pt x="7145" y="806450"/>
                  </a:cubicBezTo>
                  <a:cubicBezTo>
                    <a:pt x="0" y="756920"/>
                    <a:pt x="0" y="703580"/>
                    <a:pt x="7145" y="654050"/>
                  </a:cubicBezTo>
                  <a:cubicBezTo>
                    <a:pt x="14290" y="604520"/>
                    <a:pt x="28580" y="553720"/>
                    <a:pt x="48585" y="506730"/>
                  </a:cubicBezTo>
                  <a:cubicBezTo>
                    <a:pt x="68591" y="459740"/>
                    <a:pt x="95742" y="412750"/>
                    <a:pt x="127179" y="372110"/>
                  </a:cubicBezTo>
                  <a:cubicBezTo>
                    <a:pt x="160046" y="330200"/>
                    <a:pt x="198628" y="290830"/>
                    <a:pt x="241498" y="257810"/>
                  </a:cubicBezTo>
                  <a:cubicBezTo>
                    <a:pt x="284367" y="224790"/>
                    <a:pt x="331523" y="194310"/>
                    <a:pt x="382967" y="171450"/>
                  </a:cubicBezTo>
                  <a:cubicBezTo>
                    <a:pt x="432981" y="148590"/>
                    <a:pt x="487282" y="129540"/>
                    <a:pt x="543012" y="118110"/>
                  </a:cubicBezTo>
                  <a:cubicBezTo>
                    <a:pt x="597314" y="105410"/>
                    <a:pt x="711632" y="99060"/>
                    <a:pt x="711632" y="99060"/>
                  </a:cubicBezTo>
                </a:path>
              </a:pathLst>
            </a:custGeom>
            <a:solidFill>
              <a:srgbClr val="FBE6C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7327103" y="2294096"/>
            <a:ext cx="2776538" cy="1453515"/>
            <a:chOff x="0" y="0"/>
            <a:chExt cx="3702050" cy="1938020"/>
          </a:xfrm>
        </p:grpSpPr>
        <p:sp>
          <p:nvSpPr>
            <p:cNvPr id="15" name="Freeform 15"/>
            <p:cNvSpPr/>
            <p:nvPr/>
          </p:nvSpPr>
          <p:spPr>
            <a:xfrm>
              <a:off x="45720" y="39370"/>
              <a:ext cx="3613150" cy="1850390"/>
            </a:xfrm>
            <a:custGeom>
              <a:avLst/>
              <a:gdLst/>
              <a:ahLst/>
              <a:cxnLst/>
              <a:rect l="l" t="t" r="r" b="b"/>
              <a:pathLst>
                <a:path w="3613150" h="1850390">
                  <a:moveTo>
                    <a:pt x="34290" y="386080"/>
                  </a:moveTo>
                  <a:cubicBezTo>
                    <a:pt x="463550" y="171450"/>
                    <a:pt x="588010" y="127000"/>
                    <a:pt x="695960" y="96520"/>
                  </a:cubicBezTo>
                  <a:cubicBezTo>
                    <a:pt x="789940" y="69850"/>
                    <a:pt x="859790" y="57150"/>
                    <a:pt x="963930" y="43180"/>
                  </a:cubicBezTo>
                  <a:cubicBezTo>
                    <a:pt x="1111250" y="24130"/>
                    <a:pt x="1343660" y="0"/>
                    <a:pt x="1496060" y="11430"/>
                  </a:cubicBezTo>
                  <a:cubicBezTo>
                    <a:pt x="1614170" y="20320"/>
                    <a:pt x="1704340" y="40640"/>
                    <a:pt x="1805940" y="76200"/>
                  </a:cubicBezTo>
                  <a:cubicBezTo>
                    <a:pt x="1915160" y="115570"/>
                    <a:pt x="2032000" y="182880"/>
                    <a:pt x="2128520" y="242570"/>
                  </a:cubicBezTo>
                  <a:cubicBezTo>
                    <a:pt x="2217420" y="295910"/>
                    <a:pt x="2298700" y="355600"/>
                    <a:pt x="2368550" y="415290"/>
                  </a:cubicBezTo>
                  <a:cubicBezTo>
                    <a:pt x="2428240" y="468630"/>
                    <a:pt x="2486660" y="516890"/>
                    <a:pt x="2526030" y="579120"/>
                  </a:cubicBezTo>
                  <a:cubicBezTo>
                    <a:pt x="2562860" y="640080"/>
                    <a:pt x="2583180" y="713740"/>
                    <a:pt x="2600960" y="781050"/>
                  </a:cubicBezTo>
                  <a:cubicBezTo>
                    <a:pt x="2616200" y="845820"/>
                    <a:pt x="2633980" y="908050"/>
                    <a:pt x="2628900" y="972820"/>
                  </a:cubicBezTo>
                  <a:cubicBezTo>
                    <a:pt x="2625090" y="1038860"/>
                    <a:pt x="2598420" y="1115060"/>
                    <a:pt x="2571750" y="1172210"/>
                  </a:cubicBezTo>
                  <a:cubicBezTo>
                    <a:pt x="2550160" y="1220470"/>
                    <a:pt x="2523490" y="1262380"/>
                    <a:pt x="2490470" y="1296670"/>
                  </a:cubicBezTo>
                  <a:cubicBezTo>
                    <a:pt x="2458720" y="1329690"/>
                    <a:pt x="2418080" y="1357630"/>
                    <a:pt x="2377440" y="1376680"/>
                  </a:cubicBezTo>
                  <a:cubicBezTo>
                    <a:pt x="2338070" y="1394460"/>
                    <a:pt x="2293620" y="1403350"/>
                    <a:pt x="2251710" y="1412240"/>
                  </a:cubicBezTo>
                  <a:cubicBezTo>
                    <a:pt x="2209800" y="1419860"/>
                    <a:pt x="2167890" y="1428750"/>
                    <a:pt x="2127250" y="1424940"/>
                  </a:cubicBezTo>
                  <a:cubicBezTo>
                    <a:pt x="2089150" y="1422400"/>
                    <a:pt x="2048510" y="1410970"/>
                    <a:pt x="2016760" y="1391920"/>
                  </a:cubicBezTo>
                  <a:cubicBezTo>
                    <a:pt x="1986280" y="1374140"/>
                    <a:pt x="1958340" y="1342390"/>
                    <a:pt x="1939290" y="1311910"/>
                  </a:cubicBezTo>
                  <a:cubicBezTo>
                    <a:pt x="1920240" y="1282700"/>
                    <a:pt x="1908810" y="1245870"/>
                    <a:pt x="1903730" y="1211580"/>
                  </a:cubicBezTo>
                  <a:cubicBezTo>
                    <a:pt x="1899920" y="1179830"/>
                    <a:pt x="1899920" y="1146810"/>
                    <a:pt x="1911350" y="1115060"/>
                  </a:cubicBezTo>
                  <a:cubicBezTo>
                    <a:pt x="1926590" y="1076960"/>
                    <a:pt x="1957070" y="1037590"/>
                    <a:pt x="1996440" y="1004570"/>
                  </a:cubicBezTo>
                  <a:cubicBezTo>
                    <a:pt x="2049780" y="960120"/>
                    <a:pt x="2138680" y="922020"/>
                    <a:pt x="2214880" y="892810"/>
                  </a:cubicBezTo>
                  <a:cubicBezTo>
                    <a:pt x="2288540" y="863600"/>
                    <a:pt x="2366010" y="845820"/>
                    <a:pt x="2444750" y="830580"/>
                  </a:cubicBezTo>
                  <a:cubicBezTo>
                    <a:pt x="2526030" y="816610"/>
                    <a:pt x="2618740" y="811530"/>
                    <a:pt x="2697480" y="805180"/>
                  </a:cubicBezTo>
                  <a:cubicBezTo>
                    <a:pt x="2766060" y="800100"/>
                    <a:pt x="2827020" y="791210"/>
                    <a:pt x="2887980" y="796290"/>
                  </a:cubicBezTo>
                  <a:cubicBezTo>
                    <a:pt x="2945130" y="800100"/>
                    <a:pt x="3001010" y="806450"/>
                    <a:pt x="3050540" y="826770"/>
                  </a:cubicBezTo>
                  <a:cubicBezTo>
                    <a:pt x="3100070" y="847090"/>
                    <a:pt x="3140710" y="880110"/>
                    <a:pt x="3183890" y="915670"/>
                  </a:cubicBezTo>
                  <a:cubicBezTo>
                    <a:pt x="3232150" y="955040"/>
                    <a:pt x="3281680" y="1012190"/>
                    <a:pt x="3323590" y="1056640"/>
                  </a:cubicBezTo>
                  <a:cubicBezTo>
                    <a:pt x="3357880" y="1094740"/>
                    <a:pt x="3388360" y="1125220"/>
                    <a:pt x="3416300" y="1167130"/>
                  </a:cubicBezTo>
                  <a:cubicBezTo>
                    <a:pt x="3446780" y="1214120"/>
                    <a:pt x="3468370" y="1267460"/>
                    <a:pt x="3495040" y="1324610"/>
                  </a:cubicBezTo>
                  <a:cubicBezTo>
                    <a:pt x="3524250" y="1391920"/>
                    <a:pt x="3563620" y="1480820"/>
                    <a:pt x="3582670" y="1544320"/>
                  </a:cubicBezTo>
                  <a:cubicBezTo>
                    <a:pt x="3595370" y="1592580"/>
                    <a:pt x="3613150" y="1635760"/>
                    <a:pt x="3605530" y="1672590"/>
                  </a:cubicBezTo>
                  <a:cubicBezTo>
                    <a:pt x="3597910" y="1705610"/>
                    <a:pt x="3571240" y="1731010"/>
                    <a:pt x="3548380" y="1757680"/>
                  </a:cubicBezTo>
                  <a:cubicBezTo>
                    <a:pt x="3525520" y="1786890"/>
                    <a:pt x="3492500" y="1827530"/>
                    <a:pt x="3468370" y="1840230"/>
                  </a:cubicBezTo>
                  <a:cubicBezTo>
                    <a:pt x="3453130" y="1847850"/>
                    <a:pt x="3437890" y="1849120"/>
                    <a:pt x="3423920" y="1846580"/>
                  </a:cubicBezTo>
                  <a:cubicBezTo>
                    <a:pt x="3409950" y="1844040"/>
                    <a:pt x="3394710" y="1837690"/>
                    <a:pt x="3385820" y="1826260"/>
                  </a:cubicBezTo>
                  <a:cubicBezTo>
                    <a:pt x="3374390" y="1812290"/>
                    <a:pt x="3364230" y="1781810"/>
                    <a:pt x="3368040" y="1762760"/>
                  </a:cubicBezTo>
                  <a:cubicBezTo>
                    <a:pt x="3373120" y="1744980"/>
                    <a:pt x="3393440" y="1720850"/>
                    <a:pt x="3411220" y="1714500"/>
                  </a:cubicBezTo>
                  <a:cubicBezTo>
                    <a:pt x="3429000" y="1706880"/>
                    <a:pt x="3459480" y="1710690"/>
                    <a:pt x="3475990" y="1722120"/>
                  </a:cubicBezTo>
                  <a:cubicBezTo>
                    <a:pt x="3491230" y="1732280"/>
                    <a:pt x="3505200" y="1760220"/>
                    <a:pt x="3505200" y="1779270"/>
                  </a:cubicBezTo>
                  <a:cubicBezTo>
                    <a:pt x="3505200" y="1798320"/>
                    <a:pt x="3489960" y="1826260"/>
                    <a:pt x="3474720" y="1836420"/>
                  </a:cubicBezTo>
                  <a:cubicBezTo>
                    <a:pt x="3458210" y="1846580"/>
                    <a:pt x="3427730" y="1850390"/>
                    <a:pt x="3409950" y="1842770"/>
                  </a:cubicBezTo>
                  <a:cubicBezTo>
                    <a:pt x="3392170" y="1835150"/>
                    <a:pt x="3373120" y="1809750"/>
                    <a:pt x="3368040" y="1793240"/>
                  </a:cubicBezTo>
                  <a:cubicBezTo>
                    <a:pt x="3364230" y="1779270"/>
                    <a:pt x="3366770" y="1764030"/>
                    <a:pt x="3373120" y="1748790"/>
                  </a:cubicBezTo>
                  <a:cubicBezTo>
                    <a:pt x="3385820" y="1723390"/>
                    <a:pt x="3436620" y="1695450"/>
                    <a:pt x="3451860" y="1666240"/>
                  </a:cubicBezTo>
                  <a:cubicBezTo>
                    <a:pt x="3464560" y="1643380"/>
                    <a:pt x="3470910" y="1625600"/>
                    <a:pt x="3468370" y="1591310"/>
                  </a:cubicBezTo>
                  <a:cubicBezTo>
                    <a:pt x="3462020" y="1517650"/>
                    <a:pt x="3387090" y="1342390"/>
                    <a:pt x="3323590" y="1243330"/>
                  </a:cubicBezTo>
                  <a:cubicBezTo>
                    <a:pt x="3266440" y="1153160"/>
                    <a:pt x="3172460" y="1065530"/>
                    <a:pt x="3115310" y="1013460"/>
                  </a:cubicBezTo>
                  <a:cubicBezTo>
                    <a:pt x="3079750" y="980440"/>
                    <a:pt x="3059430" y="958850"/>
                    <a:pt x="3023870" y="942340"/>
                  </a:cubicBezTo>
                  <a:cubicBezTo>
                    <a:pt x="2985770" y="925830"/>
                    <a:pt x="2941320" y="919480"/>
                    <a:pt x="2894330" y="915670"/>
                  </a:cubicBezTo>
                  <a:cubicBezTo>
                    <a:pt x="2838450" y="911860"/>
                    <a:pt x="2774950" y="922020"/>
                    <a:pt x="2710180" y="928370"/>
                  </a:cubicBezTo>
                  <a:cubicBezTo>
                    <a:pt x="2637790" y="934720"/>
                    <a:pt x="2552700" y="938530"/>
                    <a:pt x="2477770" y="952500"/>
                  </a:cubicBezTo>
                  <a:cubicBezTo>
                    <a:pt x="2406650" y="966470"/>
                    <a:pt x="2341880" y="980440"/>
                    <a:pt x="2273300" y="1009650"/>
                  </a:cubicBezTo>
                  <a:cubicBezTo>
                    <a:pt x="2195830" y="1042670"/>
                    <a:pt x="2068830" y="1096010"/>
                    <a:pt x="2042160" y="1144270"/>
                  </a:cubicBezTo>
                  <a:cubicBezTo>
                    <a:pt x="2025650" y="1172210"/>
                    <a:pt x="2030730" y="1206500"/>
                    <a:pt x="2043430" y="1231900"/>
                  </a:cubicBezTo>
                  <a:cubicBezTo>
                    <a:pt x="2056130" y="1259840"/>
                    <a:pt x="2085340" y="1290320"/>
                    <a:pt x="2119630" y="1301750"/>
                  </a:cubicBezTo>
                  <a:cubicBezTo>
                    <a:pt x="2167890" y="1315720"/>
                    <a:pt x="2264410" y="1290320"/>
                    <a:pt x="2313940" y="1273810"/>
                  </a:cubicBezTo>
                  <a:cubicBezTo>
                    <a:pt x="2348230" y="1262380"/>
                    <a:pt x="2372360" y="1249680"/>
                    <a:pt x="2396490" y="1228090"/>
                  </a:cubicBezTo>
                  <a:cubicBezTo>
                    <a:pt x="2423160" y="1205230"/>
                    <a:pt x="2444750" y="1172210"/>
                    <a:pt x="2463800" y="1136650"/>
                  </a:cubicBezTo>
                  <a:cubicBezTo>
                    <a:pt x="2485390" y="1093470"/>
                    <a:pt x="2512060" y="1036320"/>
                    <a:pt x="2517140" y="984250"/>
                  </a:cubicBezTo>
                  <a:cubicBezTo>
                    <a:pt x="2522220" y="930910"/>
                    <a:pt x="2504440" y="873760"/>
                    <a:pt x="2491740" y="819150"/>
                  </a:cubicBezTo>
                  <a:cubicBezTo>
                    <a:pt x="2479040" y="763270"/>
                    <a:pt x="2470150" y="704850"/>
                    <a:pt x="2439670" y="655320"/>
                  </a:cubicBezTo>
                  <a:cubicBezTo>
                    <a:pt x="2407920" y="600710"/>
                    <a:pt x="2354580" y="556260"/>
                    <a:pt x="2299970" y="508000"/>
                  </a:cubicBezTo>
                  <a:cubicBezTo>
                    <a:pt x="2236470" y="452120"/>
                    <a:pt x="2157730" y="394970"/>
                    <a:pt x="2076450" y="344170"/>
                  </a:cubicBezTo>
                  <a:cubicBezTo>
                    <a:pt x="1986280" y="288290"/>
                    <a:pt x="1880870" y="226060"/>
                    <a:pt x="1780540" y="189230"/>
                  </a:cubicBezTo>
                  <a:cubicBezTo>
                    <a:pt x="1687830" y="154940"/>
                    <a:pt x="1607820" y="135890"/>
                    <a:pt x="1499870" y="128270"/>
                  </a:cubicBezTo>
                  <a:cubicBezTo>
                    <a:pt x="1355090" y="116840"/>
                    <a:pt x="1127760" y="140970"/>
                    <a:pt x="988060" y="158750"/>
                  </a:cubicBezTo>
                  <a:cubicBezTo>
                    <a:pt x="889000" y="171450"/>
                    <a:pt x="824230" y="184150"/>
                    <a:pt x="736600" y="208280"/>
                  </a:cubicBezTo>
                  <a:cubicBezTo>
                    <a:pt x="633730" y="237490"/>
                    <a:pt x="518160" y="280670"/>
                    <a:pt x="408940" y="327660"/>
                  </a:cubicBezTo>
                  <a:cubicBezTo>
                    <a:pt x="293370" y="377190"/>
                    <a:pt x="123190" y="500380"/>
                    <a:pt x="63500" y="502920"/>
                  </a:cubicBezTo>
                  <a:cubicBezTo>
                    <a:pt x="43180" y="504190"/>
                    <a:pt x="31750" y="495300"/>
                    <a:pt x="21590" y="487680"/>
                  </a:cubicBezTo>
                  <a:cubicBezTo>
                    <a:pt x="13970" y="481330"/>
                    <a:pt x="7620" y="473710"/>
                    <a:pt x="5080" y="463550"/>
                  </a:cubicBezTo>
                  <a:cubicBezTo>
                    <a:pt x="1270" y="450850"/>
                    <a:pt x="0" y="431800"/>
                    <a:pt x="5080" y="419100"/>
                  </a:cubicBezTo>
                  <a:cubicBezTo>
                    <a:pt x="10160" y="406400"/>
                    <a:pt x="34290" y="386080"/>
                    <a:pt x="34290" y="38608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9848371" y="3759994"/>
            <a:ext cx="184785" cy="184785"/>
            <a:chOff x="0" y="0"/>
            <a:chExt cx="246380" cy="246380"/>
          </a:xfrm>
        </p:grpSpPr>
        <p:sp>
          <p:nvSpPr>
            <p:cNvPr id="17" name="Freeform 17"/>
            <p:cNvSpPr/>
            <p:nvPr/>
          </p:nvSpPr>
          <p:spPr>
            <a:xfrm>
              <a:off x="45720" y="49530"/>
              <a:ext cx="147320" cy="153670"/>
            </a:xfrm>
            <a:custGeom>
              <a:avLst/>
              <a:gdLst/>
              <a:ahLst/>
              <a:cxnLst/>
              <a:rect l="l" t="t" r="r" b="b"/>
              <a:pathLst>
                <a:path w="147320" h="153670">
                  <a:moveTo>
                    <a:pt x="147320" y="53340"/>
                  </a:moveTo>
                  <a:cubicBezTo>
                    <a:pt x="143510" y="106680"/>
                    <a:pt x="124460" y="137160"/>
                    <a:pt x="105410" y="144780"/>
                  </a:cubicBezTo>
                  <a:cubicBezTo>
                    <a:pt x="86360" y="153670"/>
                    <a:pt x="52070" y="148590"/>
                    <a:pt x="35560" y="140970"/>
                  </a:cubicBezTo>
                  <a:cubicBezTo>
                    <a:pt x="22860" y="135890"/>
                    <a:pt x="15240" y="127000"/>
                    <a:pt x="8890" y="115570"/>
                  </a:cubicBezTo>
                  <a:cubicBezTo>
                    <a:pt x="1270" y="97790"/>
                    <a:pt x="0" y="62230"/>
                    <a:pt x="5080" y="44450"/>
                  </a:cubicBezTo>
                  <a:cubicBezTo>
                    <a:pt x="8890" y="31750"/>
                    <a:pt x="17780" y="22860"/>
                    <a:pt x="27940" y="15240"/>
                  </a:cubicBezTo>
                  <a:cubicBezTo>
                    <a:pt x="36830" y="8890"/>
                    <a:pt x="46990" y="1270"/>
                    <a:pt x="60960" y="1270"/>
                  </a:cubicBezTo>
                  <a:cubicBezTo>
                    <a:pt x="78740" y="0"/>
                    <a:pt x="128270" y="21590"/>
                    <a:pt x="128270" y="215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sp>
        <p:nvSpPr>
          <p:cNvPr id="18" name="TextBox 18"/>
          <p:cNvSpPr txBox="1"/>
          <p:nvPr/>
        </p:nvSpPr>
        <p:spPr>
          <a:xfrm>
            <a:off x="-134594" y="3003232"/>
            <a:ext cx="8396614" cy="1876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06"/>
              </a:lnSpc>
              <a:spcBef>
                <a:spcPct val="0"/>
              </a:spcBef>
            </a:pPr>
            <a:r>
              <a:rPr lang="en-US" sz="11398">
                <a:solidFill>
                  <a:srgbClr val="D29E58"/>
                </a:solidFill>
                <a:latin typeface="Scripter"/>
                <a:ea typeface="Scripter"/>
                <a:cs typeface="Scripter"/>
                <a:sym typeface="Scripter"/>
              </a:rPr>
              <a:t>作った感想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395435" y="2568892"/>
            <a:ext cx="512445" cy="550545"/>
            <a:chOff x="0" y="0"/>
            <a:chExt cx="683260" cy="734060"/>
          </a:xfrm>
        </p:grpSpPr>
        <p:sp>
          <p:nvSpPr>
            <p:cNvPr id="20" name="Freeform 20"/>
            <p:cNvSpPr/>
            <p:nvPr/>
          </p:nvSpPr>
          <p:spPr>
            <a:xfrm>
              <a:off x="49530" y="46990"/>
              <a:ext cx="588010" cy="637540"/>
            </a:xfrm>
            <a:custGeom>
              <a:avLst/>
              <a:gdLst/>
              <a:ahLst/>
              <a:cxnLst/>
              <a:rect l="l" t="t" r="r" b="b"/>
              <a:pathLst>
                <a:path w="588010" h="637540">
                  <a:moveTo>
                    <a:pt x="373380" y="595630"/>
                  </a:moveTo>
                  <a:cubicBezTo>
                    <a:pt x="8890" y="170180"/>
                    <a:pt x="6350" y="166370"/>
                    <a:pt x="3810" y="152400"/>
                  </a:cubicBezTo>
                  <a:cubicBezTo>
                    <a:pt x="1270" y="130810"/>
                    <a:pt x="1270" y="96520"/>
                    <a:pt x="11430" y="74930"/>
                  </a:cubicBezTo>
                  <a:cubicBezTo>
                    <a:pt x="20320" y="52070"/>
                    <a:pt x="41910" y="29210"/>
                    <a:pt x="63500" y="17780"/>
                  </a:cubicBezTo>
                  <a:cubicBezTo>
                    <a:pt x="83820" y="5080"/>
                    <a:pt x="115570" y="0"/>
                    <a:pt x="139700" y="3810"/>
                  </a:cubicBezTo>
                  <a:cubicBezTo>
                    <a:pt x="163830" y="6350"/>
                    <a:pt x="193040" y="24130"/>
                    <a:pt x="208280" y="38100"/>
                  </a:cubicBezTo>
                  <a:cubicBezTo>
                    <a:pt x="219710" y="48260"/>
                    <a:pt x="226060" y="55880"/>
                    <a:pt x="231140" y="69850"/>
                  </a:cubicBezTo>
                  <a:cubicBezTo>
                    <a:pt x="238760" y="90170"/>
                    <a:pt x="246380" y="123190"/>
                    <a:pt x="241300" y="147320"/>
                  </a:cubicBezTo>
                  <a:cubicBezTo>
                    <a:pt x="236220" y="171450"/>
                    <a:pt x="220980" y="198120"/>
                    <a:pt x="201930" y="214630"/>
                  </a:cubicBezTo>
                  <a:cubicBezTo>
                    <a:pt x="184150" y="231140"/>
                    <a:pt x="154940" y="242570"/>
                    <a:pt x="130810" y="243840"/>
                  </a:cubicBezTo>
                  <a:cubicBezTo>
                    <a:pt x="106680" y="246380"/>
                    <a:pt x="73660" y="234950"/>
                    <a:pt x="55880" y="224790"/>
                  </a:cubicBezTo>
                  <a:cubicBezTo>
                    <a:pt x="43180" y="218440"/>
                    <a:pt x="35560" y="210820"/>
                    <a:pt x="26670" y="199390"/>
                  </a:cubicBezTo>
                  <a:cubicBezTo>
                    <a:pt x="15240" y="181610"/>
                    <a:pt x="1270" y="149860"/>
                    <a:pt x="1270" y="125730"/>
                  </a:cubicBezTo>
                  <a:cubicBezTo>
                    <a:pt x="0" y="101600"/>
                    <a:pt x="8890" y="71120"/>
                    <a:pt x="24130" y="52070"/>
                  </a:cubicBezTo>
                  <a:cubicBezTo>
                    <a:pt x="38100" y="31750"/>
                    <a:pt x="63500" y="13970"/>
                    <a:pt x="87630" y="7620"/>
                  </a:cubicBezTo>
                  <a:cubicBezTo>
                    <a:pt x="110490" y="0"/>
                    <a:pt x="144780" y="3810"/>
                    <a:pt x="165100" y="10160"/>
                  </a:cubicBezTo>
                  <a:cubicBezTo>
                    <a:pt x="179070" y="13970"/>
                    <a:pt x="182880" y="16510"/>
                    <a:pt x="198120" y="29210"/>
                  </a:cubicBezTo>
                  <a:cubicBezTo>
                    <a:pt x="256540" y="77470"/>
                    <a:pt x="505460" y="361950"/>
                    <a:pt x="554990" y="434340"/>
                  </a:cubicBezTo>
                  <a:cubicBezTo>
                    <a:pt x="571500" y="458470"/>
                    <a:pt x="577850" y="467360"/>
                    <a:pt x="581660" y="485140"/>
                  </a:cubicBezTo>
                  <a:cubicBezTo>
                    <a:pt x="586740" y="504190"/>
                    <a:pt x="588010" y="524510"/>
                    <a:pt x="581660" y="543560"/>
                  </a:cubicBezTo>
                  <a:cubicBezTo>
                    <a:pt x="575310" y="566420"/>
                    <a:pt x="554990" y="599440"/>
                    <a:pt x="533400" y="614680"/>
                  </a:cubicBezTo>
                  <a:cubicBezTo>
                    <a:pt x="511810" y="629920"/>
                    <a:pt x="476250" y="637540"/>
                    <a:pt x="449580" y="635000"/>
                  </a:cubicBezTo>
                  <a:cubicBezTo>
                    <a:pt x="422910" y="631190"/>
                    <a:pt x="373380" y="595630"/>
                    <a:pt x="373380" y="59563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248750" y="2989897"/>
            <a:ext cx="458153" cy="312420"/>
            <a:chOff x="0" y="0"/>
            <a:chExt cx="610870" cy="416560"/>
          </a:xfrm>
        </p:grpSpPr>
        <p:sp>
          <p:nvSpPr>
            <p:cNvPr id="22" name="Freeform 22"/>
            <p:cNvSpPr/>
            <p:nvPr/>
          </p:nvSpPr>
          <p:spPr>
            <a:xfrm>
              <a:off x="45720" y="46990"/>
              <a:ext cx="519430" cy="321310"/>
            </a:xfrm>
            <a:custGeom>
              <a:avLst/>
              <a:gdLst/>
              <a:ahLst/>
              <a:cxnLst/>
              <a:rect l="l" t="t" r="r" b="b"/>
              <a:pathLst>
                <a:path w="519430" h="321310">
                  <a:moveTo>
                    <a:pt x="355600" y="313690"/>
                  </a:moveTo>
                  <a:cubicBezTo>
                    <a:pt x="38100" y="214630"/>
                    <a:pt x="24130" y="196850"/>
                    <a:pt x="13970" y="173990"/>
                  </a:cubicBezTo>
                  <a:cubicBezTo>
                    <a:pt x="3810" y="152400"/>
                    <a:pt x="0" y="120650"/>
                    <a:pt x="6350" y="96520"/>
                  </a:cubicBezTo>
                  <a:cubicBezTo>
                    <a:pt x="11430" y="72390"/>
                    <a:pt x="31750" y="44450"/>
                    <a:pt x="46990" y="29210"/>
                  </a:cubicBezTo>
                  <a:cubicBezTo>
                    <a:pt x="58420" y="19050"/>
                    <a:pt x="67310" y="13970"/>
                    <a:pt x="81280" y="10160"/>
                  </a:cubicBezTo>
                  <a:cubicBezTo>
                    <a:pt x="101600" y="3810"/>
                    <a:pt x="135890" y="0"/>
                    <a:pt x="160020" y="6350"/>
                  </a:cubicBezTo>
                  <a:cubicBezTo>
                    <a:pt x="184150" y="13970"/>
                    <a:pt x="209550" y="31750"/>
                    <a:pt x="224790" y="52070"/>
                  </a:cubicBezTo>
                  <a:cubicBezTo>
                    <a:pt x="238760" y="71120"/>
                    <a:pt x="247650" y="105410"/>
                    <a:pt x="248920" y="125730"/>
                  </a:cubicBezTo>
                  <a:cubicBezTo>
                    <a:pt x="250190" y="140970"/>
                    <a:pt x="247650" y="151130"/>
                    <a:pt x="241300" y="165100"/>
                  </a:cubicBezTo>
                  <a:cubicBezTo>
                    <a:pt x="232410" y="184150"/>
                    <a:pt x="214630" y="213360"/>
                    <a:pt x="193040" y="227330"/>
                  </a:cubicBezTo>
                  <a:cubicBezTo>
                    <a:pt x="172720" y="241300"/>
                    <a:pt x="142240" y="248920"/>
                    <a:pt x="116840" y="247650"/>
                  </a:cubicBezTo>
                  <a:cubicBezTo>
                    <a:pt x="92710" y="245110"/>
                    <a:pt x="63500" y="233680"/>
                    <a:pt x="44450" y="217170"/>
                  </a:cubicBezTo>
                  <a:cubicBezTo>
                    <a:pt x="26670" y="200660"/>
                    <a:pt x="10160" y="173990"/>
                    <a:pt x="5080" y="149860"/>
                  </a:cubicBezTo>
                  <a:cubicBezTo>
                    <a:pt x="0" y="124460"/>
                    <a:pt x="3810" y="93980"/>
                    <a:pt x="15240" y="71120"/>
                  </a:cubicBezTo>
                  <a:cubicBezTo>
                    <a:pt x="25400" y="49530"/>
                    <a:pt x="48260" y="26670"/>
                    <a:pt x="69850" y="15240"/>
                  </a:cubicBezTo>
                  <a:cubicBezTo>
                    <a:pt x="91440" y="3810"/>
                    <a:pt x="113030" y="1270"/>
                    <a:pt x="147320" y="3810"/>
                  </a:cubicBezTo>
                  <a:cubicBezTo>
                    <a:pt x="213360" y="7620"/>
                    <a:pt x="373380" y="50800"/>
                    <a:pt x="433070" y="82550"/>
                  </a:cubicBezTo>
                  <a:cubicBezTo>
                    <a:pt x="466090" y="99060"/>
                    <a:pt x="486410" y="113030"/>
                    <a:pt x="500380" y="137160"/>
                  </a:cubicBezTo>
                  <a:cubicBezTo>
                    <a:pt x="513080" y="160020"/>
                    <a:pt x="519430" y="195580"/>
                    <a:pt x="514350" y="222250"/>
                  </a:cubicBezTo>
                  <a:cubicBezTo>
                    <a:pt x="509270" y="248920"/>
                    <a:pt x="486410" y="279400"/>
                    <a:pt x="467360" y="294640"/>
                  </a:cubicBezTo>
                  <a:cubicBezTo>
                    <a:pt x="452120" y="308610"/>
                    <a:pt x="433070" y="314960"/>
                    <a:pt x="414020" y="317500"/>
                  </a:cubicBezTo>
                  <a:cubicBezTo>
                    <a:pt x="396240" y="321310"/>
                    <a:pt x="355600" y="313690"/>
                    <a:pt x="355600" y="3136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3" name="Group 23"/>
          <p:cNvGrpSpPr/>
          <p:nvPr/>
        </p:nvGrpSpPr>
        <p:grpSpPr>
          <a:xfrm>
            <a:off x="856445" y="2460307"/>
            <a:ext cx="473393" cy="601028"/>
            <a:chOff x="0" y="0"/>
            <a:chExt cx="631190" cy="801370"/>
          </a:xfrm>
        </p:grpSpPr>
        <p:sp>
          <p:nvSpPr>
            <p:cNvPr id="24" name="Freeform 24"/>
            <p:cNvSpPr/>
            <p:nvPr/>
          </p:nvSpPr>
          <p:spPr>
            <a:xfrm>
              <a:off x="46990" y="48260"/>
              <a:ext cx="534670" cy="707390"/>
            </a:xfrm>
            <a:custGeom>
              <a:avLst/>
              <a:gdLst/>
              <a:ahLst/>
              <a:cxnLst/>
              <a:rect l="l" t="t" r="r" b="b"/>
              <a:pathLst>
                <a:path w="534670" h="707390">
                  <a:moveTo>
                    <a:pt x="25400" y="513080"/>
                  </a:moveTo>
                  <a:cubicBezTo>
                    <a:pt x="208280" y="267970"/>
                    <a:pt x="267970" y="123190"/>
                    <a:pt x="308610" y="68580"/>
                  </a:cubicBezTo>
                  <a:cubicBezTo>
                    <a:pt x="328930" y="40640"/>
                    <a:pt x="340360" y="25400"/>
                    <a:pt x="361950" y="15240"/>
                  </a:cubicBezTo>
                  <a:cubicBezTo>
                    <a:pt x="383540" y="3810"/>
                    <a:pt x="412750" y="0"/>
                    <a:pt x="436880" y="3810"/>
                  </a:cubicBezTo>
                  <a:cubicBezTo>
                    <a:pt x="459740" y="8890"/>
                    <a:pt x="486410" y="24130"/>
                    <a:pt x="501650" y="40640"/>
                  </a:cubicBezTo>
                  <a:cubicBezTo>
                    <a:pt x="518160" y="58420"/>
                    <a:pt x="528320" y="90170"/>
                    <a:pt x="532130" y="110490"/>
                  </a:cubicBezTo>
                  <a:cubicBezTo>
                    <a:pt x="534670" y="124460"/>
                    <a:pt x="533400" y="134620"/>
                    <a:pt x="529590" y="148590"/>
                  </a:cubicBezTo>
                  <a:cubicBezTo>
                    <a:pt x="523240" y="167640"/>
                    <a:pt x="506730" y="196850"/>
                    <a:pt x="488950" y="212090"/>
                  </a:cubicBezTo>
                  <a:cubicBezTo>
                    <a:pt x="469900" y="227330"/>
                    <a:pt x="441960" y="237490"/>
                    <a:pt x="417830" y="238760"/>
                  </a:cubicBezTo>
                  <a:cubicBezTo>
                    <a:pt x="393700" y="238760"/>
                    <a:pt x="365760" y="229870"/>
                    <a:pt x="345440" y="215900"/>
                  </a:cubicBezTo>
                  <a:cubicBezTo>
                    <a:pt x="326390" y="201930"/>
                    <a:pt x="309880" y="173990"/>
                    <a:pt x="302260" y="154940"/>
                  </a:cubicBezTo>
                  <a:cubicBezTo>
                    <a:pt x="295910" y="142240"/>
                    <a:pt x="295910" y="129540"/>
                    <a:pt x="297180" y="116840"/>
                  </a:cubicBezTo>
                  <a:cubicBezTo>
                    <a:pt x="297180" y="104140"/>
                    <a:pt x="297180" y="92710"/>
                    <a:pt x="303530" y="80010"/>
                  </a:cubicBezTo>
                  <a:cubicBezTo>
                    <a:pt x="312420" y="60960"/>
                    <a:pt x="330200" y="34290"/>
                    <a:pt x="350520" y="21590"/>
                  </a:cubicBezTo>
                  <a:cubicBezTo>
                    <a:pt x="370840" y="7620"/>
                    <a:pt x="400050" y="1270"/>
                    <a:pt x="424180" y="2540"/>
                  </a:cubicBezTo>
                  <a:cubicBezTo>
                    <a:pt x="447040" y="5080"/>
                    <a:pt x="474980" y="16510"/>
                    <a:pt x="492760" y="31750"/>
                  </a:cubicBezTo>
                  <a:cubicBezTo>
                    <a:pt x="510540" y="48260"/>
                    <a:pt x="525780" y="74930"/>
                    <a:pt x="530860" y="97790"/>
                  </a:cubicBezTo>
                  <a:cubicBezTo>
                    <a:pt x="534670" y="120650"/>
                    <a:pt x="530860" y="140970"/>
                    <a:pt x="520700" y="172720"/>
                  </a:cubicBezTo>
                  <a:cubicBezTo>
                    <a:pt x="496570" y="242570"/>
                    <a:pt x="394970" y="396240"/>
                    <a:pt x="339090" y="483870"/>
                  </a:cubicBezTo>
                  <a:cubicBezTo>
                    <a:pt x="295910" y="551180"/>
                    <a:pt x="255270" y="619760"/>
                    <a:pt x="217170" y="656590"/>
                  </a:cubicBezTo>
                  <a:cubicBezTo>
                    <a:pt x="191770" y="679450"/>
                    <a:pt x="171450" y="695960"/>
                    <a:pt x="144780" y="701040"/>
                  </a:cubicBezTo>
                  <a:cubicBezTo>
                    <a:pt x="119380" y="707390"/>
                    <a:pt x="85090" y="701040"/>
                    <a:pt x="62230" y="688340"/>
                  </a:cubicBezTo>
                  <a:cubicBezTo>
                    <a:pt x="39370" y="674370"/>
                    <a:pt x="17780" y="645160"/>
                    <a:pt x="7620" y="622300"/>
                  </a:cubicBezTo>
                  <a:cubicBezTo>
                    <a:pt x="1270" y="604520"/>
                    <a:pt x="0" y="584200"/>
                    <a:pt x="3810" y="566420"/>
                  </a:cubicBezTo>
                  <a:cubicBezTo>
                    <a:pt x="6350" y="547370"/>
                    <a:pt x="25400" y="513080"/>
                    <a:pt x="25400" y="51308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sp>
        <p:nvSpPr>
          <p:cNvPr id="25" name="TextBox 25"/>
          <p:cNvSpPr txBox="1"/>
          <p:nvPr/>
        </p:nvSpPr>
        <p:spPr>
          <a:xfrm>
            <a:off x="248750" y="5287541"/>
            <a:ext cx="10287000" cy="232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>
                <a:solidFill>
                  <a:srgbClr val="D29E58"/>
                </a:solidFill>
                <a:latin typeface="Scripter"/>
                <a:ea typeface="Scripter"/>
                <a:cs typeface="Scripter"/>
                <a:sym typeface="Scripter"/>
              </a:rPr>
              <a:t>作る際に自分たちが理解していてもできないところが</a:t>
            </a:r>
          </a:p>
          <a:p>
            <a:pPr algn="ctr">
              <a:lnSpc>
                <a:spcPts val="3660"/>
              </a:lnSpc>
            </a:pPr>
            <a:r>
              <a:rPr lang="en-US" sz="3000">
                <a:solidFill>
                  <a:srgbClr val="D29E58"/>
                </a:solidFill>
                <a:latin typeface="Scripter"/>
                <a:ea typeface="Scripter"/>
                <a:cs typeface="Scripter"/>
                <a:sym typeface="Scripter"/>
              </a:rPr>
              <a:t>多く、とても大変でした。</a:t>
            </a:r>
          </a:p>
          <a:p>
            <a:pPr algn="ctr">
              <a:lnSpc>
                <a:spcPts val="3660"/>
              </a:lnSpc>
            </a:pPr>
            <a:r>
              <a:rPr lang="en-US" sz="3000">
                <a:solidFill>
                  <a:srgbClr val="D29E58"/>
                </a:solidFill>
                <a:latin typeface="Scripter"/>
                <a:ea typeface="Scripter"/>
                <a:cs typeface="Scripter"/>
                <a:sym typeface="Scripter"/>
              </a:rPr>
              <a:t>身近なものを見るとコードを見てみたいと思ってしまうほど</a:t>
            </a:r>
          </a:p>
          <a:p>
            <a:pPr algn="ctr">
              <a:lnSpc>
                <a:spcPts val="3660"/>
              </a:lnSpc>
            </a:pPr>
            <a:r>
              <a:rPr lang="en-US" sz="3000">
                <a:solidFill>
                  <a:srgbClr val="D29E58"/>
                </a:solidFill>
                <a:latin typeface="Scripter"/>
                <a:ea typeface="Scripter"/>
                <a:cs typeface="Scripter"/>
                <a:sym typeface="Scripter"/>
              </a:rPr>
              <a:t>大変で、とても勉強になりました。</a:t>
            </a:r>
          </a:p>
          <a:p>
            <a:pPr algn="ctr">
              <a:lnSpc>
                <a:spcPts val="3660"/>
              </a:lnSpc>
              <a:spcBef>
                <a:spcPct val="0"/>
              </a:spcBef>
            </a:pPr>
            <a:endParaRPr lang="en-US" sz="3000">
              <a:solidFill>
                <a:srgbClr val="D29E58"/>
              </a:solidFill>
              <a:latin typeface="Scripter"/>
              <a:ea typeface="Scripter"/>
              <a:cs typeface="Scripter"/>
              <a:sym typeface="Scrip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349342">
            <a:off x="12413832" y="-2177774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01922" y="5633169"/>
            <a:ext cx="5653420" cy="5499236"/>
          </a:xfrm>
          <a:custGeom>
            <a:avLst/>
            <a:gdLst/>
            <a:ahLst/>
            <a:cxnLst/>
            <a:rect l="l" t="t" r="r" b="b"/>
            <a:pathLst>
              <a:path w="5653420" h="5499236">
                <a:moveTo>
                  <a:pt x="0" y="0"/>
                </a:moveTo>
                <a:lnTo>
                  <a:pt x="5653420" y="0"/>
                </a:lnTo>
                <a:lnTo>
                  <a:pt x="5653420" y="5499236"/>
                </a:lnTo>
                <a:lnTo>
                  <a:pt x="0" y="54992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921797">
            <a:off x="-2200358" y="3323098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1466" y="4488603"/>
            <a:ext cx="2393579" cy="2289132"/>
          </a:xfrm>
          <a:custGeom>
            <a:avLst/>
            <a:gdLst/>
            <a:ahLst/>
            <a:cxnLst/>
            <a:rect l="l" t="t" r="r" b="b"/>
            <a:pathLst>
              <a:path w="2393579" h="2289132">
                <a:moveTo>
                  <a:pt x="0" y="0"/>
                </a:moveTo>
                <a:lnTo>
                  <a:pt x="2393579" y="0"/>
                </a:lnTo>
                <a:lnTo>
                  <a:pt x="2393579" y="2289132"/>
                </a:lnTo>
                <a:lnTo>
                  <a:pt x="0" y="2289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158620" y="-1175166"/>
            <a:ext cx="5704814" cy="5704814"/>
          </a:xfrm>
          <a:custGeom>
            <a:avLst/>
            <a:gdLst/>
            <a:ahLst/>
            <a:cxnLst/>
            <a:rect l="l" t="t" r="r" b="b"/>
            <a:pathLst>
              <a:path w="5704814" h="5704814">
                <a:moveTo>
                  <a:pt x="0" y="0"/>
                </a:moveTo>
                <a:lnTo>
                  <a:pt x="5704814" y="0"/>
                </a:lnTo>
                <a:lnTo>
                  <a:pt x="5704814" y="5704813"/>
                </a:lnTo>
                <a:lnTo>
                  <a:pt x="0" y="57048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522491">
            <a:off x="4040546" y="-380160"/>
            <a:ext cx="2299939" cy="2057400"/>
          </a:xfrm>
          <a:custGeom>
            <a:avLst/>
            <a:gdLst/>
            <a:ahLst/>
            <a:cxnLst/>
            <a:rect l="l" t="t" r="r" b="b"/>
            <a:pathLst>
              <a:path w="2299939" h="2057400">
                <a:moveTo>
                  <a:pt x="0" y="0"/>
                </a:moveTo>
                <a:lnTo>
                  <a:pt x="2299939" y="0"/>
                </a:lnTo>
                <a:lnTo>
                  <a:pt x="229993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358577" y="8527122"/>
            <a:ext cx="3882791" cy="1877859"/>
          </a:xfrm>
          <a:custGeom>
            <a:avLst/>
            <a:gdLst/>
            <a:ahLst/>
            <a:cxnLst/>
            <a:rect l="l" t="t" r="r" b="b"/>
            <a:pathLst>
              <a:path w="3882791" h="1877859">
                <a:moveTo>
                  <a:pt x="0" y="0"/>
                </a:moveTo>
                <a:lnTo>
                  <a:pt x="3882791" y="0"/>
                </a:lnTo>
                <a:lnTo>
                  <a:pt x="3882791" y="1877859"/>
                </a:lnTo>
                <a:lnTo>
                  <a:pt x="0" y="18778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9472419">
            <a:off x="2498738" y="4254318"/>
            <a:ext cx="831323" cy="1054563"/>
          </a:xfrm>
          <a:custGeom>
            <a:avLst/>
            <a:gdLst/>
            <a:ahLst/>
            <a:cxnLst/>
            <a:rect l="l" t="t" r="r" b="b"/>
            <a:pathLst>
              <a:path w="831323" h="1054563">
                <a:moveTo>
                  <a:pt x="0" y="0"/>
                </a:moveTo>
                <a:lnTo>
                  <a:pt x="831323" y="0"/>
                </a:lnTo>
                <a:lnTo>
                  <a:pt x="831323" y="1054563"/>
                </a:lnTo>
                <a:lnTo>
                  <a:pt x="0" y="10545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55654" r="-12073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921011" y="648540"/>
            <a:ext cx="1334956" cy="2390842"/>
          </a:xfrm>
          <a:custGeom>
            <a:avLst/>
            <a:gdLst/>
            <a:ahLst/>
            <a:cxnLst/>
            <a:rect l="l" t="t" r="r" b="b"/>
            <a:pathLst>
              <a:path w="1334956" h="2390842">
                <a:moveTo>
                  <a:pt x="0" y="0"/>
                </a:moveTo>
                <a:lnTo>
                  <a:pt x="1334955" y="0"/>
                </a:lnTo>
                <a:lnTo>
                  <a:pt x="1334955" y="2390842"/>
                </a:lnTo>
                <a:lnTo>
                  <a:pt x="0" y="23908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r="-27030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909544" y="2697323"/>
            <a:ext cx="2699511" cy="2729285"/>
          </a:xfrm>
          <a:custGeom>
            <a:avLst/>
            <a:gdLst/>
            <a:ahLst/>
            <a:cxnLst/>
            <a:rect l="l" t="t" r="r" b="b"/>
            <a:pathLst>
              <a:path w="2699511" h="2729285">
                <a:moveTo>
                  <a:pt x="0" y="0"/>
                </a:moveTo>
                <a:lnTo>
                  <a:pt x="2699512" y="0"/>
                </a:lnTo>
                <a:lnTo>
                  <a:pt x="2699512" y="2729286"/>
                </a:lnTo>
                <a:lnTo>
                  <a:pt x="0" y="27292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144217" y="6760418"/>
            <a:ext cx="1141655" cy="1314766"/>
          </a:xfrm>
          <a:custGeom>
            <a:avLst/>
            <a:gdLst/>
            <a:ahLst/>
            <a:cxnLst/>
            <a:rect l="l" t="t" r="r" b="b"/>
            <a:pathLst>
              <a:path w="1141655" h="1314766">
                <a:moveTo>
                  <a:pt x="0" y="0"/>
                </a:moveTo>
                <a:lnTo>
                  <a:pt x="1141656" y="0"/>
                </a:lnTo>
                <a:lnTo>
                  <a:pt x="1141656" y="1314766"/>
                </a:lnTo>
                <a:lnTo>
                  <a:pt x="0" y="13147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429691" t="-380022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93253" y="6956534"/>
            <a:ext cx="801067" cy="922533"/>
          </a:xfrm>
          <a:custGeom>
            <a:avLst/>
            <a:gdLst/>
            <a:ahLst/>
            <a:cxnLst/>
            <a:rect l="l" t="t" r="r" b="b"/>
            <a:pathLst>
              <a:path w="801067" h="922533">
                <a:moveTo>
                  <a:pt x="0" y="0"/>
                </a:moveTo>
                <a:lnTo>
                  <a:pt x="801067" y="0"/>
                </a:lnTo>
                <a:lnTo>
                  <a:pt x="801067" y="922534"/>
                </a:lnTo>
                <a:lnTo>
                  <a:pt x="0" y="92253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429691" t="-380022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5659755" y="3040380"/>
            <a:ext cx="7033260" cy="1138238"/>
            <a:chOff x="0" y="0"/>
            <a:chExt cx="9377680" cy="1517650"/>
          </a:xfrm>
        </p:grpSpPr>
        <p:sp>
          <p:nvSpPr>
            <p:cNvPr id="15" name="Freeform 15"/>
            <p:cNvSpPr/>
            <p:nvPr/>
          </p:nvSpPr>
          <p:spPr>
            <a:xfrm>
              <a:off x="44450" y="1270"/>
              <a:ext cx="9284970" cy="1511300"/>
            </a:xfrm>
            <a:custGeom>
              <a:avLst/>
              <a:gdLst/>
              <a:ahLst/>
              <a:cxnLst/>
              <a:rect l="l" t="t" r="r" b="b"/>
              <a:pathLst>
                <a:path w="9284970" h="1511300">
                  <a:moveTo>
                    <a:pt x="637540" y="121920"/>
                  </a:moveTo>
                  <a:cubicBezTo>
                    <a:pt x="3465830" y="173990"/>
                    <a:pt x="7894320" y="0"/>
                    <a:pt x="8573770" y="49530"/>
                  </a:cubicBezTo>
                  <a:cubicBezTo>
                    <a:pt x="8702040" y="58420"/>
                    <a:pt x="8728711" y="62230"/>
                    <a:pt x="8799830" y="86360"/>
                  </a:cubicBezTo>
                  <a:cubicBezTo>
                    <a:pt x="8872220" y="110490"/>
                    <a:pt x="8942070" y="148590"/>
                    <a:pt x="9003030" y="194310"/>
                  </a:cubicBezTo>
                  <a:cubicBezTo>
                    <a:pt x="9062720" y="240030"/>
                    <a:pt x="9117330" y="298450"/>
                    <a:pt x="9160511" y="360680"/>
                  </a:cubicBezTo>
                  <a:cubicBezTo>
                    <a:pt x="9202420" y="422910"/>
                    <a:pt x="9236711" y="495300"/>
                    <a:pt x="9255761" y="567690"/>
                  </a:cubicBezTo>
                  <a:cubicBezTo>
                    <a:pt x="9276080" y="641350"/>
                    <a:pt x="9284970" y="721360"/>
                    <a:pt x="9281161" y="796290"/>
                  </a:cubicBezTo>
                  <a:cubicBezTo>
                    <a:pt x="9277350" y="871220"/>
                    <a:pt x="9259570" y="949960"/>
                    <a:pt x="9231630" y="1019810"/>
                  </a:cubicBezTo>
                  <a:cubicBezTo>
                    <a:pt x="9203690" y="1089660"/>
                    <a:pt x="9163050" y="1158240"/>
                    <a:pt x="9113520" y="1216660"/>
                  </a:cubicBezTo>
                  <a:cubicBezTo>
                    <a:pt x="9065261" y="1273810"/>
                    <a:pt x="9004300" y="1325880"/>
                    <a:pt x="8939530" y="1363980"/>
                  </a:cubicBezTo>
                  <a:cubicBezTo>
                    <a:pt x="8874761" y="1403350"/>
                    <a:pt x="8799830" y="1432560"/>
                    <a:pt x="8726170" y="1449070"/>
                  </a:cubicBezTo>
                  <a:cubicBezTo>
                    <a:pt x="8652511" y="1465580"/>
                    <a:pt x="8572500" y="1469390"/>
                    <a:pt x="8497570" y="1461770"/>
                  </a:cubicBezTo>
                  <a:cubicBezTo>
                    <a:pt x="8422640" y="1452880"/>
                    <a:pt x="8345170" y="1431290"/>
                    <a:pt x="8276590" y="1400810"/>
                  </a:cubicBezTo>
                  <a:cubicBezTo>
                    <a:pt x="8208011" y="1369060"/>
                    <a:pt x="8141970" y="1323340"/>
                    <a:pt x="8087361" y="1271270"/>
                  </a:cubicBezTo>
                  <a:cubicBezTo>
                    <a:pt x="8032750" y="1219200"/>
                    <a:pt x="7984490" y="1155700"/>
                    <a:pt x="7948930" y="1089660"/>
                  </a:cubicBezTo>
                  <a:cubicBezTo>
                    <a:pt x="7913370" y="1022350"/>
                    <a:pt x="7887970" y="946150"/>
                    <a:pt x="7875270" y="872490"/>
                  </a:cubicBezTo>
                  <a:cubicBezTo>
                    <a:pt x="7863840" y="797560"/>
                    <a:pt x="7863840" y="717550"/>
                    <a:pt x="7875270" y="642620"/>
                  </a:cubicBezTo>
                  <a:cubicBezTo>
                    <a:pt x="7887970" y="568960"/>
                    <a:pt x="7913370" y="492760"/>
                    <a:pt x="7948930" y="425450"/>
                  </a:cubicBezTo>
                  <a:cubicBezTo>
                    <a:pt x="7984490" y="359410"/>
                    <a:pt x="8032750" y="295910"/>
                    <a:pt x="8087361" y="243840"/>
                  </a:cubicBezTo>
                  <a:cubicBezTo>
                    <a:pt x="8141970" y="191770"/>
                    <a:pt x="8208011" y="147320"/>
                    <a:pt x="8276590" y="115570"/>
                  </a:cubicBezTo>
                  <a:cubicBezTo>
                    <a:pt x="8345170" y="83820"/>
                    <a:pt x="8422640" y="62230"/>
                    <a:pt x="8497570" y="53340"/>
                  </a:cubicBezTo>
                  <a:cubicBezTo>
                    <a:pt x="8572500" y="45720"/>
                    <a:pt x="8652511" y="49530"/>
                    <a:pt x="8726170" y="66040"/>
                  </a:cubicBezTo>
                  <a:cubicBezTo>
                    <a:pt x="8799830" y="82550"/>
                    <a:pt x="8874761" y="111760"/>
                    <a:pt x="8939530" y="151130"/>
                  </a:cubicBezTo>
                  <a:cubicBezTo>
                    <a:pt x="9004300" y="190500"/>
                    <a:pt x="9065261" y="242570"/>
                    <a:pt x="9113520" y="299720"/>
                  </a:cubicBezTo>
                  <a:cubicBezTo>
                    <a:pt x="9163050" y="356870"/>
                    <a:pt x="9203690" y="425450"/>
                    <a:pt x="9231630" y="495300"/>
                  </a:cubicBezTo>
                  <a:cubicBezTo>
                    <a:pt x="9259570" y="566420"/>
                    <a:pt x="9277350" y="643890"/>
                    <a:pt x="9281161" y="720090"/>
                  </a:cubicBezTo>
                  <a:cubicBezTo>
                    <a:pt x="9284970" y="795020"/>
                    <a:pt x="9276080" y="875030"/>
                    <a:pt x="9255761" y="947420"/>
                  </a:cubicBezTo>
                  <a:cubicBezTo>
                    <a:pt x="9236711" y="1019810"/>
                    <a:pt x="9202420" y="1092200"/>
                    <a:pt x="9160511" y="1155700"/>
                  </a:cubicBezTo>
                  <a:cubicBezTo>
                    <a:pt x="9117330" y="1217930"/>
                    <a:pt x="9062720" y="1276350"/>
                    <a:pt x="9003030" y="1322070"/>
                  </a:cubicBezTo>
                  <a:cubicBezTo>
                    <a:pt x="8942070" y="1366520"/>
                    <a:pt x="8870950" y="1404620"/>
                    <a:pt x="8799830" y="1428750"/>
                  </a:cubicBezTo>
                  <a:cubicBezTo>
                    <a:pt x="8728711" y="1452880"/>
                    <a:pt x="8700770" y="1456690"/>
                    <a:pt x="8573770" y="1465580"/>
                  </a:cubicBezTo>
                  <a:cubicBezTo>
                    <a:pt x="7934961" y="1511300"/>
                    <a:pt x="3718561" y="1367790"/>
                    <a:pt x="2739390" y="1355090"/>
                  </a:cubicBezTo>
                  <a:cubicBezTo>
                    <a:pt x="2410460" y="1350010"/>
                    <a:pt x="2341881" y="1346200"/>
                    <a:pt x="2080260" y="1350010"/>
                  </a:cubicBezTo>
                  <a:cubicBezTo>
                    <a:pt x="1691640" y="1353820"/>
                    <a:pt x="872490" y="1404620"/>
                    <a:pt x="637540" y="1393190"/>
                  </a:cubicBezTo>
                  <a:cubicBezTo>
                    <a:pt x="560070" y="1390650"/>
                    <a:pt x="534670" y="1386840"/>
                    <a:pt x="485140" y="1375410"/>
                  </a:cubicBezTo>
                  <a:cubicBezTo>
                    <a:pt x="435610" y="1362710"/>
                    <a:pt x="386080" y="1343660"/>
                    <a:pt x="341630" y="1320800"/>
                  </a:cubicBezTo>
                  <a:cubicBezTo>
                    <a:pt x="297180" y="1296670"/>
                    <a:pt x="254000" y="1267460"/>
                    <a:pt x="215900" y="1233170"/>
                  </a:cubicBezTo>
                  <a:cubicBezTo>
                    <a:pt x="177800" y="1200150"/>
                    <a:pt x="142240" y="1160780"/>
                    <a:pt x="114300" y="1118870"/>
                  </a:cubicBezTo>
                  <a:cubicBezTo>
                    <a:pt x="85090" y="1076960"/>
                    <a:pt x="60960" y="1029970"/>
                    <a:pt x="43180" y="982980"/>
                  </a:cubicBezTo>
                  <a:cubicBezTo>
                    <a:pt x="24130" y="935990"/>
                    <a:pt x="12700" y="885190"/>
                    <a:pt x="6350" y="834390"/>
                  </a:cubicBezTo>
                  <a:cubicBezTo>
                    <a:pt x="0" y="783590"/>
                    <a:pt x="0" y="731520"/>
                    <a:pt x="6350" y="680720"/>
                  </a:cubicBezTo>
                  <a:cubicBezTo>
                    <a:pt x="12700" y="631190"/>
                    <a:pt x="24130" y="579120"/>
                    <a:pt x="43180" y="532130"/>
                  </a:cubicBezTo>
                  <a:cubicBezTo>
                    <a:pt x="60960" y="485140"/>
                    <a:pt x="85090" y="438150"/>
                    <a:pt x="114300" y="396240"/>
                  </a:cubicBezTo>
                  <a:cubicBezTo>
                    <a:pt x="142240" y="354330"/>
                    <a:pt x="177800" y="314960"/>
                    <a:pt x="215900" y="281940"/>
                  </a:cubicBezTo>
                  <a:cubicBezTo>
                    <a:pt x="254000" y="247650"/>
                    <a:pt x="297180" y="218440"/>
                    <a:pt x="341630" y="194310"/>
                  </a:cubicBezTo>
                  <a:cubicBezTo>
                    <a:pt x="387350" y="171450"/>
                    <a:pt x="435610" y="152400"/>
                    <a:pt x="485140" y="140970"/>
                  </a:cubicBezTo>
                  <a:cubicBezTo>
                    <a:pt x="534670" y="128270"/>
                    <a:pt x="637540" y="121920"/>
                    <a:pt x="637540" y="121920"/>
                  </a:cubicBezTo>
                </a:path>
              </a:pathLst>
            </a:custGeom>
            <a:solidFill>
              <a:srgbClr val="FBE6C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5633085" y="4781599"/>
            <a:ext cx="9287926" cy="1091565"/>
            <a:chOff x="0" y="0"/>
            <a:chExt cx="9950006" cy="1455420"/>
          </a:xfrm>
        </p:grpSpPr>
        <p:sp>
          <p:nvSpPr>
            <p:cNvPr id="17" name="Freeform 17"/>
            <p:cNvSpPr/>
            <p:nvPr/>
          </p:nvSpPr>
          <p:spPr>
            <a:xfrm>
              <a:off x="52693" y="10160"/>
              <a:ext cx="9841609" cy="1433830"/>
            </a:xfrm>
            <a:custGeom>
              <a:avLst/>
              <a:gdLst/>
              <a:ahLst/>
              <a:cxnLst/>
              <a:rect l="l" t="t" r="r" b="b"/>
              <a:pathLst>
                <a:path w="9841609" h="1433830">
                  <a:moveTo>
                    <a:pt x="748246" y="87630"/>
                  </a:moveTo>
                  <a:cubicBezTo>
                    <a:pt x="2679832" y="135890"/>
                    <a:pt x="2866517" y="137160"/>
                    <a:pt x="3364846" y="133350"/>
                  </a:cubicBezTo>
                  <a:cubicBezTo>
                    <a:pt x="4512055" y="127000"/>
                    <a:pt x="8373724" y="0"/>
                    <a:pt x="9036154" y="40640"/>
                  </a:cubicBezTo>
                  <a:cubicBezTo>
                    <a:pt x="9177673" y="49530"/>
                    <a:pt x="9210794" y="53340"/>
                    <a:pt x="9292093" y="76200"/>
                  </a:cubicBezTo>
                  <a:cubicBezTo>
                    <a:pt x="9371885" y="99060"/>
                    <a:pt x="9453184" y="134620"/>
                    <a:pt x="9520933" y="177800"/>
                  </a:cubicBezTo>
                  <a:cubicBezTo>
                    <a:pt x="9588681" y="222250"/>
                    <a:pt x="9651913" y="278130"/>
                    <a:pt x="9698584" y="337820"/>
                  </a:cubicBezTo>
                  <a:cubicBezTo>
                    <a:pt x="9746762" y="396240"/>
                    <a:pt x="9785904" y="466090"/>
                    <a:pt x="9808487" y="535940"/>
                  </a:cubicBezTo>
                  <a:cubicBezTo>
                    <a:pt x="9831070" y="605790"/>
                    <a:pt x="9841609" y="681990"/>
                    <a:pt x="9835586" y="753110"/>
                  </a:cubicBezTo>
                  <a:cubicBezTo>
                    <a:pt x="9831070" y="825500"/>
                    <a:pt x="9811499" y="900430"/>
                    <a:pt x="9779883" y="967740"/>
                  </a:cubicBezTo>
                  <a:cubicBezTo>
                    <a:pt x="9748266" y="1033780"/>
                    <a:pt x="9701595" y="1099820"/>
                    <a:pt x="9647396" y="1154430"/>
                  </a:cubicBezTo>
                  <a:cubicBezTo>
                    <a:pt x="9591693" y="1210310"/>
                    <a:pt x="9522438" y="1259840"/>
                    <a:pt x="9448667" y="1296670"/>
                  </a:cubicBezTo>
                  <a:cubicBezTo>
                    <a:pt x="9376402" y="1333500"/>
                    <a:pt x="9290588" y="1362710"/>
                    <a:pt x="9207784" y="1377950"/>
                  </a:cubicBezTo>
                  <a:cubicBezTo>
                    <a:pt x="9124980" y="1393190"/>
                    <a:pt x="9033142" y="1397000"/>
                    <a:pt x="8948834" y="1389380"/>
                  </a:cubicBezTo>
                  <a:cubicBezTo>
                    <a:pt x="8864524" y="1381760"/>
                    <a:pt x="8775698" y="1361440"/>
                    <a:pt x="8698916" y="1330960"/>
                  </a:cubicBezTo>
                  <a:cubicBezTo>
                    <a:pt x="8620630" y="1300480"/>
                    <a:pt x="8545354" y="1257300"/>
                    <a:pt x="8483626" y="1207770"/>
                  </a:cubicBezTo>
                  <a:cubicBezTo>
                    <a:pt x="8421901" y="1158240"/>
                    <a:pt x="8367701" y="1097280"/>
                    <a:pt x="8327053" y="1033780"/>
                  </a:cubicBezTo>
                  <a:cubicBezTo>
                    <a:pt x="8286403" y="970280"/>
                    <a:pt x="8257798" y="897890"/>
                    <a:pt x="8244249" y="826770"/>
                  </a:cubicBezTo>
                  <a:cubicBezTo>
                    <a:pt x="8230698" y="755650"/>
                    <a:pt x="8230698" y="678180"/>
                    <a:pt x="8244249" y="607060"/>
                  </a:cubicBezTo>
                  <a:cubicBezTo>
                    <a:pt x="8257798" y="535940"/>
                    <a:pt x="8286403" y="463550"/>
                    <a:pt x="8327053" y="400050"/>
                  </a:cubicBezTo>
                  <a:cubicBezTo>
                    <a:pt x="8367701" y="336550"/>
                    <a:pt x="8421901" y="275590"/>
                    <a:pt x="8483626" y="226060"/>
                  </a:cubicBezTo>
                  <a:cubicBezTo>
                    <a:pt x="8546859" y="176530"/>
                    <a:pt x="8622135" y="133350"/>
                    <a:pt x="8698916" y="102870"/>
                  </a:cubicBezTo>
                  <a:cubicBezTo>
                    <a:pt x="8775698" y="72390"/>
                    <a:pt x="8864524" y="52070"/>
                    <a:pt x="8948834" y="44450"/>
                  </a:cubicBezTo>
                  <a:cubicBezTo>
                    <a:pt x="9033142" y="36830"/>
                    <a:pt x="9124980" y="40640"/>
                    <a:pt x="9207784" y="55880"/>
                  </a:cubicBezTo>
                  <a:cubicBezTo>
                    <a:pt x="9292093" y="71120"/>
                    <a:pt x="9376402" y="100330"/>
                    <a:pt x="9448667" y="137160"/>
                  </a:cubicBezTo>
                  <a:cubicBezTo>
                    <a:pt x="9522438" y="173990"/>
                    <a:pt x="9591693" y="224790"/>
                    <a:pt x="9647396" y="279400"/>
                  </a:cubicBezTo>
                  <a:cubicBezTo>
                    <a:pt x="9701595" y="334010"/>
                    <a:pt x="9749772" y="400050"/>
                    <a:pt x="9779883" y="466090"/>
                  </a:cubicBezTo>
                  <a:cubicBezTo>
                    <a:pt x="9811499" y="533400"/>
                    <a:pt x="9831070" y="608330"/>
                    <a:pt x="9835586" y="680720"/>
                  </a:cubicBezTo>
                  <a:cubicBezTo>
                    <a:pt x="9841609" y="751840"/>
                    <a:pt x="9831070" y="828040"/>
                    <a:pt x="9808487" y="897890"/>
                  </a:cubicBezTo>
                  <a:cubicBezTo>
                    <a:pt x="9785904" y="967740"/>
                    <a:pt x="9746762" y="1037590"/>
                    <a:pt x="9698584" y="1097280"/>
                  </a:cubicBezTo>
                  <a:cubicBezTo>
                    <a:pt x="9651913" y="1155700"/>
                    <a:pt x="9588681" y="1211580"/>
                    <a:pt x="9520933" y="1256030"/>
                  </a:cubicBezTo>
                  <a:cubicBezTo>
                    <a:pt x="9453184" y="1299210"/>
                    <a:pt x="9371885" y="1334770"/>
                    <a:pt x="9292093" y="1357630"/>
                  </a:cubicBezTo>
                  <a:cubicBezTo>
                    <a:pt x="9210794" y="1380490"/>
                    <a:pt x="9177673" y="1384300"/>
                    <a:pt x="9036154" y="1393190"/>
                  </a:cubicBezTo>
                  <a:cubicBezTo>
                    <a:pt x="8373724" y="1433830"/>
                    <a:pt x="4512055" y="1306830"/>
                    <a:pt x="3364846" y="1300480"/>
                  </a:cubicBezTo>
                  <a:cubicBezTo>
                    <a:pt x="2866518" y="1296670"/>
                    <a:pt x="2679832" y="1297940"/>
                    <a:pt x="2289902" y="1304290"/>
                  </a:cubicBezTo>
                  <a:cubicBezTo>
                    <a:pt x="1821684" y="1310640"/>
                    <a:pt x="1008701" y="1356360"/>
                    <a:pt x="748246" y="1346200"/>
                  </a:cubicBezTo>
                  <a:cubicBezTo>
                    <a:pt x="659420" y="1342390"/>
                    <a:pt x="627804" y="1339850"/>
                    <a:pt x="569088" y="1327150"/>
                  </a:cubicBezTo>
                  <a:cubicBezTo>
                    <a:pt x="511878" y="1315720"/>
                    <a:pt x="454669" y="1297940"/>
                    <a:pt x="401975" y="1273810"/>
                  </a:cubicBezTo>
                  <a:cubicBezTo>
                    <a:pt x="349282" y="1250950"/>
                    <a:pt x="298094" y="1220470"/>
                    <a:pt x="252928" y="1187450"/>
                  </a:cubicBezTo>
                  <a:cubicBezTo>
                    <a:pt x="209268" y="1154430"/>
                    <a:pt x="168619" y="1115060"/>
                    <a:pt x="133992" y="1074420"/>
                  </a:cubicBezTo>
                  <a:cubicBezTo>
                    <a:pt x="100870" y="1032510"/>
                    <a:pt x="72265" y="986790"/>
                    <a:pt x="51188" y="939800"/>
                  </a:cubicBezTo>
                  <a:cubicBezTo>
                    <a:pt x="30111" y="892810"/>
                    <a:pt x="15056" y="842010"/>
                    <a:pt x="7528" y="792480"/>
                  </a:cubicBezTo>
                  <a:cubicBezTo>
                    <a:pt x="0" y="742950"/>
                    <a:pt x="0" y="690880"/>
                    <a:pt x="7528" y="641350"/>
                  </a:cubicBezTo>
                  <a:cubicBezTo>
                    <a:pt x="15056" y="591820"/>
                    <a:pt x="30111" y="541020"/>
                    <a:pt x="51188" y="494030"/>
                  </a:cubicBezTo>
                  <a:cubicBezTo>
                    <a:pt x="72265" y="447040"/>
                    <a:pt x="100870" y="401320"/>
                    <a:pt x="133992" y="359410"/>
                  </a:cubicBezTo>
                  <a:cubicBezTo>
                    <a:pt x="168619" y="317500"/>
                    <a:pt x="209268" y="279400"/>
                    <a:pt x="252928" y="246380"/>
                  </a:cubicBezTo>
                  <a:cubicBezTo>
                    <a:pt x="298094" y="212090"/>
                    <a:pt x="349282" y="182880"/>
                    <a:pt x="401975" y="160020"/>
                  </a:cubicBezTo>
                  <a:cubicBezTo>
                    <a:pt x="454669" y="135890"/>
                    <a:pt x="511878" y="118110"/>
                    <a:pt x="569088" y="105410"/>
                  </a:cubicBezTo>
                  <a:cubicBezTo>
                    <a:pt x="627804" y="93980"/>
                    <a:pt x="748246" y="87630"/>
                    <a:pt x="748246" y="87630"/>
                  </a:cubicBezTo>
                </a:path>
              </a:pathLst>
            </a:custGeom>
            <a:solidFill>
              <a:srgbClr val="FBE6C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4546194" y="6549439"/>
            <a:ext cx="9669556" cy="1125855"/>
            <a:chOff x="0" y="0"/>
            <a:chExt cx="12892741" cy="1501140"/>
          </a:xfrm>
        </p:grpSpPr>
        <p:sp>
          <p:nvSpPr>
            <p:cNvPr id="19" name="Freeform 19"/>
            <p:cNvSpPr/>
            <p:nvPr/>
          </p:nvSpPr>
          <p:spPr>
            <a:xfrm>
              <a:off x="59110" y="24130"/>
              <a:ext cx="12772833" cy="1451610"/>
            </a:xfrm>
            <a:custGeom>
              <a:avLst/>
              <a:gdLst/>
              <a:ahLst/>
              <a:cxnLst/>
              <a:rect l="l" t="t" r="r" b="b"/>
              <a:pathLst>
                <a:path w="12772833" h="1451610">
                  <a:moveTo>
                    <a:pt x="839362" y="95250"/>
                  </a:moveTo>
                  <a:cubicBezTo>
                    <a:pt x="3332117" y="146050"/>
                    <a:pt x="4130946" y="134620"/>
                    <a:pt x="5225327" y="123190"/>
                  </a:cubicBezTo>
                  <a:cubicBezTo>
                    <a:pt x="6942895" y="106680"/>
                    <a:pt x="11156596" y="0"/>
                    <a:pt x="11840584" y="26670"/>
                  </a:cubicBezTo>
                  <a:cubicBezTo>
                    <a:pt x="11965558" y="31750"/>
                    <a:pt x="11990892" y="33020"/>
                    <a:pt x="12063513" y="46990"/>
                  </a:cubicBezTo>
                  <a:cubicBezTo>
                    <a:pt x="12134444" y="59690"/>
                    <a:pt x="12207066" y="81280"/>
                    <a:pt x="12272931" y="106680"/>
                  </a:cubicBezTo>
                  <a:cubicBezTo>
                    <a:pt x="12338797" y="132080"/>
                    <a:pt x="12401284" y="165100"/>
                    <a:pt x="12457017" y="201930"/>
                  </a:cubicBezTo>
                  <a:cubicBezTo>
                    <a:pt x="12512749" y="240030"/>
                    <a:pt x="12563415" y="283210"/>
                    <a:pt x="12605636" y="328930"/>
                  </a:cubicBezTo>
                  <a:cubicBezTo>
                    <a:pt x="12647858" y="374650"/>
                    <a:pt x="12683323" y="425450"/>
                    <a:pt x="12710345" y="477520"/>
                  </a:cubicBezTo>
                  <a:cubicBezTo>
                    <a:pt x="12735678" y="529590"/>
                    <a:pt x="12754255" y="586740"/>
                    <a:pt x="12764389" y="641350"/>
                  </a:cubicBezTo>
                  <a:cubicBezTo>
                    <a:pt x="12772833" y="697230"/>
                    <a:pt x="12772833" y="754380"/>
                    <a:pt x="12764389" y="810260"/>
                  </a:cubicBezTo>
                  <a:cubicBezTo>
                    <a:pt x="12754255" y="866140"/>
                    <a:pt x="12735678" y="922020"/>
                    <a:pt x="12710345" y="974090"/>
                  </a:cubicBezTo>
                  <a:cubicBezTo>
                    <a:pt x="12683323" y="1026160"/>
                    <a:pt x="12647858" y="1076960"/>
                    <a:pt x="12605636" y="1122680"/>
                  </a:cubicBezTo>
                  <a:cubicBezTo>
                    <a:pt x="12563415" y="1169670"/>
                    <a:pt x="12512749" y="1212850"/>
                    <a:pt x="12457017" y="1249680"/>
                  </a:cubicBezTo>
                  <a:cubicBezTo>
                    <a:pt x="12401284" y="1286510"/>
                    <a:pt x="12338797" y="1319530"/>
                    <a:pt x="12272931" y="1344930"/>
                  </a:cubicBezTo>
                  <a:cubicBezTo>
                    <a:pt x="12207066" y="1371600"/>
                    <a:pt x="12134444" y="1391920"/>
                    <a:pt x="12063513" y="1404620"/>
                  </a:cubicBezTo>
                  <a:cubicBezTo>
                    <a:pt x="11990892" y="1418590"/>
                    <a:pt x="11903071" y="1422400"/>
                    <a:pt x="11840584" y="1424940"/>
                  </a:cubicBezTo>
                  <a:cubicBezTo>
                    <a:pt x="11794984" y="1427480"/>
                    <a:pt x="11771340" y="1428750"/>
                    <a:pt x="11722364" y="1424940"/>
                  </a:cubicBezTo>
                  <a:cubicBezTo>
                    <a:pt x="11646365" y="1419860"/>
                    <a:pt x="11519700" y="1412240"/>
                    <a:pt x="11425124" y="1388110"/>
                  </a:cubicBezTo>
                  <a:cubicBezTo>
                    <a:pt x="11332237" y="1365250"/>
                    <a:pt x="11239349" y="1327150"/>
                    <a:pt x="11159974" y="1282700"/>
                  </a:cubicBezTo>
                  <a:cubicBezTo>
                    <a:pt x="11080598" y="1236980"/>
                    <a:pt x="11007976" y="1179830"/>
                    <a:pt x="10952243" y="1118870"/>
                  </a:cubicBezTo>
                  <a:cubicBezTo>
                    <a:pt x="10898201" y="1056640"/>
                    <a:pt x="10852601" y="984250"/>
                    <a:pt x="10827269" y="913130"/>
                  </a:cubicBezTo>
                  <a:cubicBezTo>
                    <a:pt x="10800247" y="840740"/>
                    <a:pt x="10788426" y="762000"/>
                    <a:pt x="10793492" y="688340"/>
                  </a:cubicBezTo>
                  <a:cubicBezTo>
                    <a:pt x="10800247" y="613410"/>
                    <a:pt x="10822203" y="535940"/>
                    <a:pt x="10859357" y="467360"/>
                  </a:cubicBezTo>
                  <a:cubicBezTo>
                    <a:pt x="10894823" y="397510"/>
                    <a:pt x="10950555" y="330200"/>
                    <a:pt x="11014732" y="273050"/>
                  </a:cubicBezTo>
                  <a:cubicBezTo>
                    <a:pt x="11078908" y="215900"/>
                    <a:pt x="11158284" y="165100"/>
                    <a:pt x="11242727" y="127000"/>
                  </a:cubicBezTo>
                  <a:cubicBezTo>
                    <a:pt x="11328860" y="88900"/>
                    <a:pt x="11426814" y="58420"/>
                    <a:pt x="11523078" y="43180"/>
                  </a:cubicBezTo>
                  <a:cubicBezTo>
                    <a:pt x="11619342" y="26670"/>
                    <a:pt x="11725741" y="22860"/>
                    <a:pt x="11823695" y="30480"/>
                  </a:cubicBezTo>
                  <a:cubicBezTo>
                    <a:pt x="11921649" y="39370"/>
                    <a:pt x="12022980" y="59690"/>
                    <a:pt x="12112489" y="91440"/>
                  </a:cubicBezTo>
                  <a:cubicBezTo>
                    <a:pt x="12203688" y="121920"/>
                    <a:pt x="12289819" y="167640"/>
                    <a:pt x="12362440" y="218440"/>
                  </a:cubicBezTo>
                  <a:cubicBezTo>
                    <a:pt x="12433372" y="269240"/>
                    <a:pt x="12497548" y="332740"/>
                    <a:pt x="12544838" y="398780"/>
                  </a:cubicBezTo>
                  <a:cubicBezTo>
                    <a:pt x="12590436" y="464820"/>
                    <a:pt x="12624213" y="539750"/>
                    <a:pt x="12641102" y="613410"/>
                  </a:cubicBezTo>
                  <a:cubicBezTo>
                    <a:pt x="12656301" y="685800"/>
                    <a:pt x="12656301" y="765810"/>
                    <a:pt x="12641102" y="839470"/>
                  </a:cubicBezTo>
                  <a:cubicBezTo>
                    <a:pt x="12624213" y="913130"/>
                    <a:pt x="12590436" y="988060"/>
                    <a:pt x="12544838" y="1054100"/>
                  </a:cubicBezTo>
                  <a:cubicBezTo>
                    <a:pt x="12497548" y="1118870"/>
                    <a:pt x="12433372" y="1182370"/>
                    <a:pt x="12362440" y="1233170"/>
                  </a:cubicBezTo>
                  <a:cubicBezTo>
                    <a:pt x="12289819" y="1285240"/>
                    <a:pt x="12203688" y="1329690"/>
                    <a:pt x="12112489" y="1360170"/>
                  </a:cubicBezTo>
                  <a:cubicBezTo>
                    <a:pt x="12022980" y="1391920"/>
                    <a:pt x="11921649" y="1413510"/>
                    <a:pt x="11823695" y="1421130"/>
                  </a:cubicBezTo>
                  <a:cubicBezTo>
                    <a:pt x="11724052" y="1428750"/>
                    <a:pt x="11619342" y="1424940"/>
                    <a:pt x="11523078" y="1408430"/>
                  </a:cubicBezTo>
                  <a:cubicBezTo>
                    <a:pt x="11426814" y="1393190"/>
                    <a:pt x="11327170" y="1363980"/>
                    <a:pt x="11242727" y="1324610"/>
                  </a:cubicBezTo>
                  <a:cubicBezTo>
                    <a:pt x="11158284" y="1286510"/>
                    <a:pt x="11077220" y="1235710"/>
                    <a:pt x="11013043" y="1178560"/>
                  </a:cubicBezTo>
                  <a:cubicBezTo>
                    <a:pt x="10950555" y="1121410"/>
                    <a:pt x="10894823" y="1054100"/>
                    <a:pt x="10859357" y="984250"/>
                  </a:cubicBezTo>
                  <a:cubicBezTo>
                    <a:pt x="10822203" y="915670"/>
                    <a:pt x="10800247" y="838200"/>
                    <a:pt x="10793492" y="763270"/>
                  </a:cubicBezTo>
                  <a:cubicBezTo>
                    <a:pt x="10788426" y="689610"/>
                    <a:pt x="10800247" y="610870"/>
                    <a:pt x="10827269" y="538480"/>
                  </a:cubicBezTo>
                  <a:cubicBezTo>
                    <a:pt x="10852601" y="467360"/>
                    <a:pt x="10898201" y="394970"/>
                    <a:pt x="10953933" y="332740"/>
                  </a:cubicBezTo>
                  <a:cubicBezTo>
                    <a:pt x="11007976" y="271780"/>
                    <a:pt x="11080598" y="214630"/>
                    <a:pt x="11159974" y="168910"/>
                  </a:cubicBezTo>
                  <a:cubicBezTo>
                    <a:pt x="11239349" y="124460"/>
                    <a:pt x="11332237" y="86360"/>
                    <a:pt x="11426814" y="63500"/>
                  </a:cubicBezTo>
                  <a:cubicBezTo>
                    <a:pt x="11519700" y="39370"/>
                    <a:pt x="11621032" y="30480"/>
                    <a:pt x="11722364" y="26670"/>
                  </a:cubicBezTo>
                  <a:cubicBezTo>
                    <a:pt x="11832139" y="22860"/>
                    <a:pt x="11963870" y="30480"/>
                    <a:pt x="12063513" y="46990"/>
                  </a:cubicBezTo>
                  <a:cubicBezTo>
                    <a:pt x="12142889" y="59690"/>
                    <a:pt x="12207066" y="81280"/>
                    <a:pt x="12272931" y="106680"/>
                  </a:cubicBezTo>
                  <a:cubicBezTo>
                    <a:pt x="12338797" y="132080"/>
                    <a:pt x="12401284" y="165100"/>
                    <a:pt x="12457017" y="201930"/>
                  </a:cubicBezTo>
                  <a:cubicBezTo>
                    <a:pt x="12512749" y="238760"/>
                    <a:pt x="12563415" y="283210"/>
                    <a:pt x="12605636" y="328930"/>
                  </a:cubicBezTo>
                  <a:cubicBezTo>
                    <a:pt x="12647858" y="374650"/>
                    <a:pt x="12683323" y="425450"/>
                    <a:pt x="12710345" y="477520"/>
                  </a:cubicBezTo>
                  <a:cubicBezTo>
                    <a:pt x="12735678" y="529590"/>
                    <a:pt x="12754255" y="586740"/>
                    <a:pt x="12764389" y="641350"/>
                  </a:cubicBezTo>
                  <a:cubicBezTo>
                    <a:pt x="12772833" y="697230"/>
                    <a:pt x="12772833" y="754380"/>
                    <a:pt x="12764389" y="810260"/>
                  </a:cubicBezTo>
                  <a:cubicBezTo>
                    <a:pt x="12754255" y="866140"/>
                    <a:pt x="12735678" y="922020"/>
                    <a:pt x="12710345" y="974090"/>
                  </a:cubicBezTo>
                  <a:cubicBezTo>
                    <a:pt x="12683323" y="1026160"/>
                    <a:pt x="12647858" y="1076960"/>
                    <a:pt x="12605636" y="1122680"/>
                  </a:cubicBezTo>
                  <a:cubicBezTo>
                    <a:pt x="12563415" y="1169670"/>
                    <a:pt x="12512749" y="1212850"/>
                    <a:pt x="12457017" y="1249680"/>
                  </a:cubicBezTo>
                  <a:cubicBezTo>
                    <a:pt x="12401284" y="1286510"/>
                    <a:pt x="12338797" y="1319530"/>
                    <a:pt x="12272931" y="1344930"/>
                  </a:cubicBezTo>
                  <a:cubicBezTo>
                    <a:pt x="12207066" y="1371600"/>
                    <a:pt x="12134444" y="1391920"/>
                    <a:pt x="12063513" y="1404620"/>
                  </a:cubicBezTo>
                  <a:cubicBezTo>
                    <a:pt x="11990892" y="1418590"/>
                    <a:pt x="11965558" y="1421130"/>
                    <a:pt x="11840584" y="1424940"/>
                  </a:cubicBezTo>
                  <a:cubicBezTo>
                    <a:pt x="11156596" y="1451610"/>
                    <a:pt x="6942896" y="1344930"/>
                    <a:pt x="5225327" y="1328420"/>
                  </a:cubicBezTo>
                  <a:cubicBezTo>
                    <a:pt x="4130947" y="1316990"/>
                    <a:pt x="3332117" y="1305560"/>
                    <a:pt x="2538354" y="1314450"/>
                  </a:cubicBezTo>
                  <a:cubicBezTo>
                    <a:pt x="1906721" y="1320800"/>
                    <a:pt x="1129846" y="1366520"/>
                    <a:pt x="839363" y="1356360"/>
                  </a:cubicBezTo>
                  <a:cubicBezTo>
                    <a:pt x="739720" y="1352550"/>
                    <a:pt x="704254" y="1350010"/>
                    <a:pt x="640077" y="1338580"/>
                  </a:cubicBezTo>
                  <a:cubicBezTo>
                    <a:pt x="574212" y="1325880"/>
                    <a:pt x="510035" y="1308100"/>
                    <a:pt x="450925" y="1283970"/>
                  </a:cubicBezTo>
                  <a:cubicBezTo>
                    <a:pt x="391815" y="1261110"/>
                    <a:pt x="334394" y="1230630"/>
                    <a:pt x="283728" y="1197610"/>
                  </a:cubicBezTo>
                  <a:cubicBezTo>
                    <a:pt x="234751" y="1164590"/>
                    <a:pt x="187463" y="1125220"/>
                    <a:pt x="150309" y="1084580"/>
                  </a:cubicBezTo>
                  <a:cubicBezTo>
                    <a:pt x="111465" y="1042670"/>
                    <a:pt x="79376" y="996950"/>
                    <a:pt x="55732" y="949960"/>
                  </a:cubicBezTo>
                  <a:cubicBezTo>
                    <a:pt x="32088" y="902970"/>
                    <a:pt x="15200" y="852170"/>
                    <a:pt x="8444" y="801370"/>
                  </a:cubicBezTo>
                  <a:cubicBezTo>
                    <a:pt x="0" y="751840"/>
                    <a:pt x="0" y="699770"/>
                    <a:pt x="8444" y="650240"/>
                  </a:cubicBezTo>
                  <a:cubicBezTo>
                    <a:pt x="15200" y="599440"/>
                    <a:pt x="32088" y="549910"/>
                    <a:pt x="55732" y="502920"/>
                  </a:cubicBezTo>
                  <a:cubicBezTo>
                    <a:pt x="79376" y="454660"/>
                    <a:pt x="111465" y="408940"/>
                    <a:pt x="150309" y="368300"/>
                  </a:cubicBezTo>
                  <a:cubicBezTo>
                    <a:pt x="187463" y="326390"/>
                    <a:pt x="234751" y="287020"/>
                    <a:pt x="283728" y="254000"/>
                  </a:cubicBezTo>
                  <a:cubicBezTo>
                    <a:pt x="334394" y="220980"/>
                    <a:pt x="391815" y="190500"/>
                    <a:pt x="450925" y="167640"/>
                  </a:cubicBezTo>
                  <a:cubicBezTo>
                    <a:pt x="510035" y="144780"/>
                    <a:pt x="574212" y="125730"/>
                    <a:pt x="640077" y="114300"/>
                  </a:cubicBezTo>
                  <a:cubicBezTo>
                    <a:pt x="704254" y="101600"/>
                    <a:pt x="839363" y="95250"/>
                    <a:pt x="839363" y="95250"/>
                  </a:cubicBezTo>
                </a:path>
              </a:pathLst>
            </a:custGeom>
            <a:solidFill>
              <a:srgbClr val="FBE6C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3333498" y="6830212"/>
            <a:ext cx="1915477" cy="3008948"/>
            <a:chOff x="0" y="0"/>
            <a:chExt cx="2553970" cy="4011930"/>
          </a:xfrm>
        </p:grpSpPr>
        <p:sp>
          <p:nvSpPr>
            <p:cNvPr id="21" name="Freeform 21"/>
            <p:cNvSpPr/>
            <p:nvPr/>
          </p:nvSpPr>
          <p:spPr>
            <a:xfrm>
              <a:off x="48260" y="49530"/>
              <a:ext cx="2457450" cy="3921760"/>
            </a:xfrm>
            <a:custGeom>
              <a:avLst/>
              <a:gdLst/>
              <a:ahLst/>
              <a:cxnLst/>
              <a:rect l="l" t="t" r="r" b="b"/>
              <a:pathLst>
                <a:path w="2457450" h="3921760">
                  <a:moveTo>
                    <a:pt x="789940" y="105410"/>
                  </a:moveTo>
                  <a:cubicBezTo>
                    <a:pt x="422910" y="521970"/>
                    <a:pt x="353060" y="656590"/>
                    <a:pt x="297180" y="768350"/>
                  </a:cubicBezTo>
                  <a:cubicBezTo>
                    <a:pt x="250190" y="862330"/>
                    <a:pt x="210820" y="946150"/>
                    <a:pt x="184150" y="1035050"/>
                  </a:cubicBezTo>
                  <a:cubicBezTo>
                    <a:pt x="160020" y="1117600"/>
                    <a:pt x="149860" y="1197610"/>
                    <a:pt x="138430" y="1281430"/>
                  </a:cubicBezTo>
                  <a:cubicBezTo>
                    <a:pt x="127000" y="1369060"/>
                    <a:pt x="119380" y="1457960"/>
                    <a:pt x="118110" y="1550670"/>
                  </a:cubicBezTo>
                  <a:cubicBezTo>
                    <a:pt x="116840" y="1647190"/>
                    <a:pt x="115570" y="1758950"/>
                    <a:pt x="133350" y="1849120"/>
                  </a:cubicBezTo>
                  <a:cubicBezTo>
                    <a:pt x="148590" y="1925320"/>
                    <a:pt x="172720" y="1991360"/>
                    <a:pt x="207010" y="2057400"/>
                  </a:cubicBezTo>
                  <a:cubicBezTo>
                    <a:pt x="243840" y="2127250"/>
                    <a:pt x="293370" y="2198370"/>
                    <a:pt x="350520" y="2256790"/>
                  </a:cubicBezTo>
                  <a:cubicBezTo>
                    <a:pt x="406400" y="2315210"/>
                    <a:pt x="468630" y="2366010"/>
                    <a:pt x="544830" y="2406650"/>
                  </a:cubicBezTo>
                  <a:cubicBezTo>
                    <a:pt x="632460" y="2454910"/>
                    <a:pt x="746760" y="2485390"/>
                    <a:pt x="853440" y="2514600"/>
                  </a:cubicBezTo>
                  <a:cubicBezTo>
                    <a:pt x="963930" y="2545080"/>
                    <a:pt x="1084580" y="2567940"/>
                    <a:pt x="1196340" y="2585720"/>
                  </a:cubicBezTo>
                  <a:cubicBezTo>
                    <a:pt x="1300480" y="2600960"/>
                    <a:pt x="1402080" y="2623820"/>
                    <a:pt x="1503680" y="2614930"/>
                  </a:cubicBezTo>
                  <a:cubicBezTo>
                    <a:pt x="1605280" y="2607310"/>
                    <a:pt x="1714500" y="2578100"/>
                    <a:pt x="1805940" y="2536190"/>
                  </a:cubicBezTo>
                  <a:cubicBezTo>
                    <a:pt x="1894840" y="2495550"/>
                    <a:pt x="1981200" y="2434590"/>
                    <a:pt x="2043430" y="2368550"/>
                  </a:cubicBezTo>
                  <a:cubicBezTo>
                    <a:pt x="2103120" y="2306320"/>
                    <a:pt x="2188210" y="2203450"/>
                    <a:pt x="2179320" y="2155190"/>
                  </a:cubicBezTo>
                  <a:cubicBezTo>
                    <a:pt x="2172970" y="2123440"/>
                    <a:pt x="2123440" y="2103120"/>
                    <a:pt x="2090420" y="2089150"/>
                  </a:cubicBezTo>
                  <a:cubicBezTo>
                    <a:pt x="2056130" y="2075180"/>
                    <a:pt x="2021840" y="2075180"/>
                    <a:pt x="1978660" y="2072640"/>
                  </a:cubicBezTo>
                  <a:cubicBezTo>
                    <a:pt x="1915160" y="2070100"/>
                    <a:pt x="1822450" y="2068830"/>
                    <a:pt x="1751330" y="2086610"/>
                  </a:cubicBezTo>
                  <a:cubicBezTo>
                    <a:pt x="1680210" y="2105660"/>
                    <a:pt x="1610360" y="2143760"/>
                    <a:pt x="1550670" y="2181860"/>
                  </a:cubicBezTo>
                  <a:cubicBezTo>
                    <a:pt x="1493520" y="2218690"/>
                    <a:pt x="1438910" y="2263140"/>
                    <a:pt x="1398270" y="2310130"/>
                  </a:cubicBezTo>
                  <a:cubicBezTo>
                    <a:pt x="1362710" y="2352040"/>
                    <a:pt x="1336040" y="2393950"/>
                    <a:pt x="1316990" y="2447290"/>
                  </a:cubicBezTo>
                  <a:cubicBezTo>
                    <a:pt x="1294130" y="2508250"/>
                    <a:pt x="1287780" y="2585720"/>
                    <a:pt x="1283970" y="2658110"/>
                  </a:cubicBezTo>
                  <a:cubicBezTo>
                    <a:pt x="1278890" y="2731770"/>
                    <a:pt x="1280160" y="2814320"/>
                    <a:pt x="1290320" y="2886710"/>
                  </a:cubicBezTo>
                  <a:cubicBezTo>
                    <a:pt x="1300480" y="2951480"/>
                    <a:pt x="1316990" y="3008630"/>
                    <a:pt x="1338580" y="3070860"/>
                  </a:cubicBezTo>
                  <a:cubicBezTo>
                    <a:pt x="1361440" y="3134360"/>
                    <a:pt x="1394460" y="3200400"/>
                    <a:pt x="1427480" y="3262630"/>
                  </a:cubicBezTo>
                  <a:cubicBezTo>
                    <a:pt x="1460500" y="3322320"/>
                    <a:pt x="1496060" y="3383280"/>
                    <a:pt x="1534160" y="3436620"/>
                  </a:cubicBezTo>
                  <a:cubicBezTo>
                    <a:pt x="1569720" y="3487420"/>
                    <a:pt x="1592580" y="3534410"/>
                    <a:pt x="1645920" y="3577590"/>
                  </a:cubicBezTo>
                  <a:cubicBezTo>
                    <a:pt x="1720850" y="3637280"/>
                    <a:pt x="1863090" y="3700780"/>
                    <a:pt x="1963420" y="3733800"/>
                  </a:cubicBezTo>
                  <a:cubicBezTo>
                    <a:pt x="2044700" y="3760470"/>
                    <a:pt x="2118360" y="3768090"/>
                    <a:pt x="2194560" y="3776980"/>
                  </a:cubicBezTo>
                  <a:cubicBezTo>
                    <a:pt x="2268220" y="3784600"/>
                    <a:pt x="2369820" y="3765550"/>
                    <a:pt x="2411730" y="3785870"/>
                  </a:cubicBezTo>
                  <a:cubicBezTo>
                    <a:pt x="2433320" y="3796030"/>
                    <a:pt x="2448560" y="3813810"/>
                    <a:pt x="2452370" y="3830320"/>
                  </a:cubicBezTo>
                  <a:cubicBezTo>
                    <a:pt x="2457450" y="3848100"/>
                    <a:pt x="2449830" y="3877310"/>
                    <a:pt x="2438400" y="3890010"/>
                  </a:cubicBezTo>
                  <a:cubicBezTo>
                    <a:pt x="2425700" y="3903980"/>
                    <a:pt x="2397760" y="3914140"/>
                    <a:pt x="2379980" y="3911600"/>
                  </a:cubicBezTo>
                  <a:cubicBezTo>
                    <a:pt x="2362200" y="3909060"/>
                    <a:pt x="2339340" y="3892550"/>
                    <a:pt x="2330450" y="3876040"/>
                  </a:cubicBezTo>
                  <a:cubicBezTo>
                    <a:pt x="2322830" y="3859530"/>
                    <a:pt x="2325370" y="3830320"/>
                    <a:pt x="2331720" y="3815080"/>
                  </a:cubicBezTo>
                  <a:cubicBezTo>
                    <a:pt x="2338070" y="3802380"/>
                    <a:pt x="2350770" y="3792220"/>
                    <a:pt x="2363470" y="3787140"/>
                  </a:cubicBezTo>
                  <a:cubicBezTo>
                    <a:pt x="2374900" y="3782060"/>
                    <a:pt x="2392680" y="3780790"/>
                    <a:pt x="2405380" y="3783330"/>
                  </a:cubicBezTo>
                  <a:cubicBezTo>
                    <a:pt x="2418080" y="3787140"/>
                    <a:pt x="2432050" y="3796030"/>
                    <a:pt x="2439670" y="3806190"/>
                  </a:cubicBezTo>
                  <a:cubicBezTo>
                    <a:pt x="2448560" y="3816350"/>
                    <a:pt x="2453640" y="3831590"/>
                    <a:pt x="2454910" y="3845560"/>
                  </a:cubicBezTo>
                  <a:cubicBezTo>
                    <a:pt x="2454910" y="3858260"/>
                    <a:pt x="2449830" y="3873500"/>
                    <a:pt x="2442210" y="3884930"/>
                  </a:cubicBezTo>
                  <a:cubicBezTo>
                    <a:pt x="2434590" y="3895090"/>
                    <a:pt x="2425700" y="3903980"/>
                    <a:pt x="2407920" y="3909060"/>
                  </a:cubicBezTo>
                  <a:cubicBezTo>
                    <a:pt x="2367280" y="3921760"/>
                    <a:pt x="2256790" y="3905250"/>
                    <a:pt x="2178050" y="3895090"/>
                  </a:cubicBezTo>
                  <a:cubicBezTo>
                    <a:pt x="2091690" y="3882390"/>
                    <a:pt x="2004060" y="3869690"/>
                    <a:pt x="1911350" y="3835400"/>
                  </a:cubicBezTo>
                  <a:cubicBezTo>
                    <a:pt x="1799590" y="3794760"/>
                    <a:pt x="1642110" y="3719830"/>
                    <a:pt x="1559560" y="3651250"/>
                  </a:cubicBezTo>
                  <a:cubicBezTo>
                    <a:pt x="1501140" y="3602990"/>
                    <a:pt x="1474470" y="3552190"/>
                    <a:pt x="1436370" y="3496310"/>
                  </a:cubicBezTo>
                  <a:cubicBezTo>
                    <a:pt x="1395730" y="3439160"/>
                    <a:pt x="1357630" y="3375660"/>
                    <a:pt x="1323340" y="3310890"/>
                  </a:cubicBezTo>
                  <a:cubicBezTo>
                    <a:pt x="1287780" y="3243580"/>
                    <a:pt x="1252220" y="3169920"/>
                    <a:pt x="1226820" y="3098800"/>
                  </a:cubicBezTo>
                  <a:cubicBezTo>
                    <a:pt x="1202690" y="3030220"/>
                    <a:pt x="1184910" y="2964180"/>
                    <a:pt x="1174750" y="2890520"/>
                  </a:cubicBezTo>
                  <a:cubicBezTo>
                    <a:pt x="1164590" y="2810510"/>
                    <a:pt x="1162050" y="2721610"/>
                    <a:pt x="1168400" y="2639060"/>
                  </a:cubicBezTo>
                  <a:cubicBezTo>
                    <a:pt x="1174750" y="2555240"/>
                    <a:pt x="1186180" y="2461260"/>
                    <a:pt x="1215390" y="2388870"/>
                  </a:cubicBezTo>
                  <a:cubicBezTo>
                    <a:pt x="1240790" y="2324100"/>
                    <a:pt x="1276350" y="2270760"/>
                    <a:pt x="1320800" y="2219960"/>
                  </a:cubicBezTo>
                  <a:cubicBezTo>
                    <a:pt x="1369060" y="2164080"/>
                    <a:pt x="1431290" y="2114550"/>
                    <a:pt x="1498600" y="2072640"/>
                  </a:cubicBezTo>
                  <a:cubicBezTo>
                    <a:pt x="1570990" y="2028190"/>
                    <a:pt x="1656080" y="1985010"/>
                    <a:pt x="1739900" y="1964690"/>
                  </a:cubicBezTo>
                  <a:cubicBezTo>
                    <a:pt x="1822450" y="1944370"/>
                    <a:pt x="1925320" y="1944370"/>
                    <a:pt x="1996440" y="1946910"/>
                  </a:cubicBezTo>
                  <a:cubicBezTo>
                    <a:pt x="2049780" y="1949450"/>
                    <a:pt x="2086610" y="1955800"/>
                    <a:pt x="2132330" y="1969770"/>
                  </a:cubicBezTo>
                  <a:cubicBezTo>
                    <a:pt x="2181860" y="1985010"/>
                    <a:pt x="2252980" y="2005330"/>
                    <a:pt x="2280920" y="2038350"/>
                  </a:cubicBezTo>
                  <a:cubicBezTo>
                    <a:pt x="2303780" y="2063750"/>
                    <a:pt x="2311400" y="2104390"/>
                    <a:pt x="2310130" y="2134870"/>
                  </a:cubicBezTo>
                  <a:cubicBezTo>
                    <a:pt x="2310130" y="2161540"/>
                    <a:pt x="2299970" y="2179320"/>
                    <a:pt x="2284730" y="2211070"/>
                  </a:cubicBezTo>
                  <a:cubicBezTo>
                    <a:pt x="2252980" y="2272030"/>
                    <a:pt x="2183130" y="2388870"/>
                    <a:pt x="2110740" y="2461260"/>
                  </a:cubicBezTo>
                  <a:cubicBezTo>
                    <a:pt x="2034540" y="2534920"/>
                    <a:pt x="1938020" y="2600960"/>
                    <a:pt x="1836420" y="2645410"/>
                  </a:cubicBezTo>
                  <a:cubicBezTo>
                    <a:pt x="1732280" y="2692400"/>
                    <a:pt x="1607820" y="2721610"/>
                    <a:pt x="1494790" y="2729230"/>
                  </a:cubicBezTo>
                  <a:cubicBezTo>
                    <a:pt x="1385570" y="2736850"/>
                    <a:pt x="1282700" y="2713990"/>
                    <a:pt x="1172210" y="2697480"/>
                  </a:cubicBezTo>
                  <a:cubicBezTo>
                    <a:pt x="1055370" y="2679700"/>
                    <a:pt x="930910" y="2655570"/>
                    <a:pt x="814070" y="2622550"/>
                  </a:cubicBezTo>
                  <a:cubicBezTo>
                    <a:pt x="698500" y="2589530"/>
                    <a:pt x="571500" y="2552700"/>
                    <a:pt x="474980" y="2498090"/>
                  </a:cubicBezTo>
                  <a:cubicBezTo>
                    <a:pt x="389890" y="2449830"/>
                    <a:pt x="320040" y="2391410"/>
                    <a:pt x="256540" y="2324100"/>
                  </a:cubicBezTo>
                  <a:cubicBezTo>
                    <a:pt x="194310" y="2256790"/>
                    <a:pt x="138430" y="2176780"/>
                    <a:pt x="97790" y="2096770"/>
                  </a:cubicBezTo>
                  <a:cubicBezTo>
                    <a:pt x="59690" y="2019300"/>
                    <a:pt x="34290" y="1941830"/>
                    <a:pt x="17780" y="1855470"/>
                  </a:cubicBezTo>
                  <a:cubicBezTo>
                    <a:pt x="0" y="1758950"/>
                    <a:pt x="1270" y="1643380"/>
                    <a:pt x="2540" y="1541780"/>
                  </a:cubicBezTo>
                  <a:cubicBezTo>
                    <a:pt x="3810" y="1445260"/>
                    <a:pt x="11430" y="1352550"/>
                    <a:pt x="24130" y="1259840"/>
                  </a:cubicBezTo>
                  <a:cubicBezTo>
                    <a:pt x="35560" y="1168400"/>
                    <a:pt x="48260" y="1079500"/>
                    <a:pt x="76200" y="989330"/>
                  </a:cubicBezTo>
                  <a:cubicBezTo>
                    <a:pt x="104140" y="895350"/>
                    <a:pt x="144780" y="806450"/>
                    <a:pt x="194310" y="707390"/>
                  </a:cubicBezTo>
                  <a:cubicBezTo>
                    <a:pt x="252730" y="589280"/>
                    <a:pt x="328930" y="445770"/>
                    <a:pt x="415290" y="330200"/>
                  </a:cubicBezTo>
                  <a:cubicBezTo>
                    <a:pt x="501650" y="214630"/>
                    <a:pt x="652780" y="44450"/>
                    <a:pt x="709930" y="11430"/>
                  </a:cubicBezTo>
                  <a:cubicBezTo>
                    <a:pt x="728980" y="1270"/>
                    <a:pt x="739140" y="0"/>
                    <a:pt x="753110" y="1270"/>
                  </a:cubicBezTo>
                  <a:cubicBezTo>
                    <a:pt x="767080" y="3810"/>
                    <a:pt x="782320" y="12700"/>
                    <a:pt x="791210" y="22860"/>
                  </a:cubicBezTo>
                  <a:cubicBezTo>
                    <a:pt x="800100" y="33020"/>
                    <a:pt x="806450" y="50800"/>
                    <a:pt x="806450" y="64770"/>
                  </a:cubicBezTo>
                  <a:cubicBezTo>
                    <a:pt x="806450" y="78740"/>
                    <a:pt x="789940" y="105410"/>
                    <a:pt x="789940" y="10541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5282313" y="9750577"/>
            <a:ext cx="189548" cy="184785"/>
            <a:chOff x="0" y="0"/>
            <a:chExt cx="252730" cy="246380"/>
          </a:xfrm>
        </p:grpSpPr>
        <p:sp>
          <p:nvSpPr>
            <p:cNvPr id="23" name="Freeform 23"/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7320" y="107950"/>
                    <a:pt x="128270" y="137160"/>
                    <a:pt x="109220" y="146050"/>
                  </a:cubicBezTo>
                  <a:cubicBezTo>
                    <a:pt x="90170" y="154940"/>
                    <a:pt x="54610" y="148590"/>
                    <a:pt x="38100" y="140970"/>
                  </a:cubicBezTo>
                  <a:cubicBezTo>
                    <a:pt x="25400" y="135890"/>
                    <a:pt x="17780" y="125730"/>
                    <a:pt x="12700" y="115570"/>
                  </a:cubicBezTo>
                  <a:cubicBezTo>
                    <a:pt x="635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2550" y="0"/>
                    <a:pt x="130810" y="22860"/>
                    <a:pt x="130810" y="2286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1331893" y="1321118"/>
            <a:ext cx="2606040" cy="1913573"/>
            <a:chOff x="0" y="0"/>
            <a:chExt cx="3474720" cy="2551430"/>
          </a:xfrm>
        </p:grpSpPr>
        <p:sp>
          <p:nvSpPr>
            <p:cNvPr id="25" name="Freeform 25"/>
            <p:cNvSpPr/>
            <p:nvPr/>
          </p:nvSpPr>
          <p:spPr>
            <a:xfrm>
              <a:off x="46990" y="35560"/>
              <a:ext cx="3387090" cy="2465070"/>
            </a:xfrm>
            <a:custGeom>
              <a:avLst/>
              <a:gdLst/>
              <a:ahLst/>
              <a:cxnLst/>
              <a:rect l="l" t="t" r="r" b="b"/>
              <a:pathLst>
                <a:path w="3387090" h="2465070">
                  <a:moveTo>
                    <a:pt x="35560" y="452120"/>
                  </a:moveTo>
                  <a:cubicBezTo>
                    <a:pt x="530860" y="213360"/>
                    <a:pt x="584200" y="196850"/>
                    <a:pt x="668020" y="173990"/>
                  </a:cubicBezTo>
                  <a:cubicBezTo>
                    <a:pt x="777240" y="144780"/>
                    <a:pt x="915670" y="118110"/>
                    <a:pt x="1049020" y="95250"/>
                  </a:cubicBezTo>
                  <a:cubicBezTo>
                    <a:pt x="1197610" y="71120"/>
                    <a:pt x="1367790" y="52070"/>
                    <a:pt x="1520190" y="39370"/>
                  </a:cubicBezTo>
                  <a:cubicBezTo>
                    <a:pt x="1663700" y="26670"/>
                    <a:pt x="1799590" y="0"/>
                    <a:pt x="1936750" y="15240"/>
                  </a:cubicBezTo>
                  <a:cubicBezTo>
                    <a:pt x="2073910" y="29210"/>
                    <a:pt x="2227580" y="68580"/>
                    <a:pt x="2343150" y="125730"/>
                  </a:cubicBezTo>
                  <a:cubicBezTo>
                    <a:pt x="2443480" y="176530"/>
                    <a:pt x="2531110" y="250190"/>
                    <a:pt x="2598420" y="323850"/>
                  </a:cubicBezTo>
                  <a:cubicBezTo>
                    <a:pt x="2658110" y="388620"/>
                    <a:pt x="2701290" y="462280"/>
                    <a:pt x="2734310" y="537210"/>
                  </a:cubicBezTo>
                  <a:cubicBezTo>
                    <a:pt x="2766060" y="607060"/>
                    <a:pt x="2794000" y="680720"/>
                    <a:pt x="2794000" y="758190"/>
                  </a:cubicBezTo>
                  <a:cubicBezTo>
                    <a:pt x="2794000" y="847090"/>
                    <a:pt x="2767330" y="948690"/>
                    <a:pt x="2720340" y="1038860"/>
                  </a:cubicBezTo>
                  <a:cubicBezTo>
                    <a:pt x="2665730" y="1141730"/>
                    <a:pt x="2556510" y="1244600"/>
                    <a:pt x="2465070" y="1330960"/>
                  </a:cubicBezTo>
                  <a:cubicBezTo>
                    <a:pt x="2378710" y="1413510"/>
                    <a:pt x="2280920" y="1490980"/>
                    <a:pt x="2188210" y="1548130"/>
                  </a:cubicBezTo>
                  <a:cubicBezTo>
                    <a:pt x="2108200" y="1598930"/>
                    <a:pt x="2024380" y="1638300"/>
                    <a:pt x="1945640" y="1667510"/>
                  </a:cubicBezTo>
                  <a:cubicBezTo>
                    <a:pt x="1875790" y="1692910"/>
                    <a:pt x="1803400" y="1714500"/>
                    <a:pt x="1741170" y="1719580"/>
                  </a:cubicBezTo>
                  <a:cubicBezTo>
                    <a:pt x="1689100" y="1724660"/>
                    <a:pt x="1634490" y="1729740"/>
                    <a:pt x="1597660" y="1708150"/>
                  </a:cubicBezTo>
                  <a:cubicBezTo>
                    <a:pt x="1562100" y="1686560"/>
                    <a:pt x="1527810" y="1633220"/>
                    <a:pt x="1522730" y="1592580"/>
                  </a:cubicBezTo>
                  <a:cubicBezTo>
                    <a:pt x="1518920" y="1549400"/>
                    <a:pt x="1543050" y="1503680"/>
                    <a:pt x="1573530" y="1457960"/>
                  </a:cubicBezTo>
                  <a:cubicBezTo>
                    <a:pt x="1614170" y="1393190"/>
                    <a:pt x="1695450" y="1313180"/>
                    <a:pt x="1774190" y="1257300"/>
                  </a:cubicBezTo>
                  <a:cubicBezTo>
                    <a:pt x="1856740" y="1198880"/>
                    <a:pt x="1969770" y="1154430"/>
                    <a:pt x="2059940" y="1121410"/>
                  </a:cubicBezTo>
                  <a:cubicBezTo>
                    <a:pt x="2136140" y="1093470"/>
                    <a:pt x="2208530" y="1078230"/>
                    <a:pt x="2279650" y="1065530"/>
                  </a:cubicBezTo>
                  <a:cubicBezTo>
                    <a:pt x="2344420" y="1052830"/>
                    <a:pt x="2409190" y="1037590"/>
                    <a:pt x="2471420" y="1041400"/>
                  </a:cubicBezTo>
                  <a:cubicBezTo>
                    <a:pt x="2529840" y="1045210"/>
                    <a:pt x="2580640" y="1050290"/>
                    <a:pt x="2642870" y="1082040"/>
                  </a:cubicBezTo>
                  <a:cubicBezTo>
                    <a:pt x="2743200" y="1134110"/>
                    <a:pt x="2903220" y="1286510"/>
                    <a:pt x="2985770" y="1381760"/>
                  </a:cubicBezTo>
                  <a:cubicBezTo>
                    <a:pt x="3042920" y="1449070"/>
                    <a:pt x="3065780" y="1499870"/>
                    <a:pt x="3110230" y="1574800"/>
                  </a:cubicBezTo>
                  <a:cubicBezTo>
                    <a:pt x="3168650" y="1673860"/>
                    <a:pt x="3258820" y="1833880"/>
                    <a:pt x="3296920" y="1927860"/>
                  </a:cubicBezTo>
                  <a:cubicBezTo>
                    <a:pt x="3319780" y="1986280"/>
                    <a:pt x="3327400" y="2018030"/>
                    <a:pt x="3340100" y="2077720"/>
                  </a:cubicBezTo>
                  <a:cubicBezTo>
                    <a:pt x="3357880" y="2162810"/>
                    <a:pt x="3387090" y="2334260"/>
                    <a:pt x="3376930" y="2395220"/>
                  </a:cubicBezTo>
                  <a:cubicBezTo>
                    <a:pt x="3371850" y="2421890"/>
                    <a:pt x="3362960" y="2439670"/>
                    <a:pt x="3351530" y="2451100"/>
                  </a:cubicBezTo>
                  <a:cubicBezTo>
                    <a:pt x="3340100" y="2459990"/>
                    <a:pt x="3324860" y="2463800"/>
                    <a:pt x="3310890" y="2463800"/>
                  </a:cubicBezTo>
                  <a:cubicBezTo>
                    <a:pt x="3298190" y="2463800"/>
                    <a:pt x="3282950" y="2459990"/>
                    <a:pt x="3272790" y="2451100"/>
                  </a:cubicBezTo>
                  <a:cubicBezTo>
                    <a:pt x="3260090" y="2439670"/>
                    <a:pt x="3247390" y="2411730"/>
                    <a:pt x="3247390" y="2395220"/>
                  </a:cubicBezTo>
                  <a:cubicBezTo>
                    <a:pt x="3246120" y="2381250"/>
                    <a:pt x="3253740" y="2366010"/>
                    <a:pt x="3262630" y="2357120"/>
                  </a:cubicBezTo>
                  <a:cubicBezTo>
                    <a:pt x="3270250" y="2346960"/>
                    <a:pt x="3284220" y="2336800"/>
                    <a:pt x="3298190" y="2335530"/>
                  </a:cubicBezTo>
                  <a:cubicBezTo>
                    <a:pt x="3314700" y="2332990"/>
                    <a:pt x="3343910" y="2339340"/>
                    <a:pt x="3356610" y="2352040"/>
                  </a:cubicBezTo>
                  <a:cubicBezTo>
                    <a:pt x="3369310" y="2364740"/>
                    <a:pt x="3379470" y="2391410"/>
                    <a:pt x="3375660" y="2409190"/>
                  </a:cubicBezTo>
                  <a:cubicBezTo>
                    <a:pt x="3373120" y="2426970"/>
                    <a:pt x="3355340" y="2451100"/>
                    <a:pt x="3338830" y="2457450"/>
                  </a:cubicBezTo>
                  <a:cubicBezTo>
                    <a:pt x="3322320" y="2465070"/>
                    <a:pt x="3293110" y="2462530"/>
                    <a:pt x="3277870" y="2454910"/>
                  </a:cubicBezTo>
                  <a:cubicBezTo>
                    <a:pt x="3265170" y="2448560"/>
                    <a:pt x="3258820" y="2440940"/>
                    <a:pt x="3251200" y="2423160"/>
                  </a:cubicBezTo>
                  <a:cubicBezTo>
                    <a:pt x="3230880" y="2373630"/>
                    <a:pt x="3241040" y="2188210"/>
                    <a:pt x="3228340" y="2108200"/>
                  </a:cubicBezTo>
                  <a:cubicBezTo>
                    <a:pt x="3219450" y="2056130"/>
                    <a:pt x="3215640" y="2034540"/>
                    <a:pt x="3196590" y="1983740"/>
                  </a:cubicBezTo>
                  <a:cubicBezTo>
                    <a:pt x="3162300" y="1896110"/>
                    <a:pt x="3067050" y="1731010"/>
                    <a:pt x="3012440" y="1637030"/>
                  </a:cubicBezTo>
                  <a:cubicBezTo>
                    <a:pt x="2974340" y="1568450"/>
                    <a:pt x="2955290" y="1525270"/>
                    <a:pt x="2905760" y="1465580"/>
                  </a:cubicBezTo>
                  <a:cubicBezTo>
                    <a:pt x="2834640" y="1380490"/>
                    <a:pt x="2692400" y="1238250"/>
                    <a:pt x="2609850" y="1192530"/>
                  </a:cubicBezTo>
                  <a:cubicBezTo>
                    <a:pt x="2561590" y="1165860"/>
                    <a:pt x="2528570" y="1160780"/>
                    <a:pt x="2482850" y="1158240"/>
                  </a:cubicBezTo>
                  <a:cubicBezTo>
                    <a:pt x="2429510" y="1154430"/>
                    <a:pt x="2368550" y="1168400"/>
                    <a:pt x="2308860" y="1179830"/>
                  </a:cubicBezTo>
                  <a:cubicBezTo>
                    <a:pt x="2244090" y="1192530"/>
                    <a:pt x="2179320" y="1206500"/>
                    <a:pt x="2110740" y="1230630"/>
                  </a:cubicBezTo>
                  <a:cubicBezTo>
                    <a:pt x="2029460" y="1258570"/>
                    <a:pt x="1935480" y="1291590"/>
                    <a:pt x="1858010" y="1346200"/>
                  </a:cubicBezTo>
                  <a:cubicBezTo>
                    <a:pt x="1774190" y="1405890"/>
                    <a:pt x="1620520" y="1548130"/>
                    <a:pt x="1630680" y="1584960"/>
                  </a:cubicBezTo>
                  <a:cubicBezTo>
                    <a:pt x="1635760" y="1604010"/>
                    <a:pt x="1681480" y="1607820"/>
                    <a:pt x="1714500" y="1609090"/>
                  </a:cubicBezTo>
                  <a:cubicBezTo>
                    <a:pt x="1762760" y="1609090"/>
                    <a:pt x="1833880" y="1587500"/>
                    <a:pt x="1896110" y="1564640"/>
                  </a:cubicBezTo>
                  <a:cubicBezTo>
                    <a:pt x="1967230" y="1539240"/>
                    <a:pt x="2043430" y="1503680"/>
                    <a:pt x="2118360" y="1457960"/>
                  </a:cubicBezTo>
                  <a:cubicBezTo>
                    <a:pt x="2204720" y="1404620"/>
                    <a:pt x="2298700" y="1329690"/>
                    <a:pt x="2379980" y="1254760"/>
                  </a:cubicBezTo>
                  <a:cubicBezTo>
                    <a:pt x="2462530" y="1178560"/>
                    <a:pt x="2561590" y="1089660"/>
                    <a:pt x="2612390" y="1002030"/>
                  </a:cubicBezTo>
                  <a:cubicBezTo>
                    <a:pt x="2654300" y="929640"/>
                    <a:pt x="2680970" y="849630"/>
                    <a:pt x="2682240" y="778510"/>
                  </a:cubicBezTo>
                  <a:cubicBezTo>
                    <a:pt x="2684780" y="715010"/>
                    <a:pt x="2661920" y="655320"/>
                    <a:pt x="2636520" y="595630"/>
                  </a:cubicBezTo>
                  <a:cubicBezTo>
                    <a:pt x="2609850" y="533400"/>
                    <a:pt x="2574290" y="469900"/>
                    <a:pt x="2524760" y="412750"/>
                  </a:cubicBezTo>
                  <a:cubicBezTo>
                    <a:pt x="2468880" y="347980"/>
                    <a:pt x="2396490" y="280670"/>
                    <a:pt x="2308860" y="234950"/>
                  </a:cubicBezTo>
                  <a:cubicBezTo>
                    <a:pt x="2207260" y="181610"/>
                    <a:pt x="2067560" y="144780"/>
                    <a:pt x="1940560" y="130810"/>
                  </a:cubicBezTo>
                  <a:cubicBezTo>
                    <a:pt x="1809750" y="115570"/>
                    <a:pt x="1673860" y="142240"/>
                    <a:pt x="1534160" y="154940"/>
                  </a:cubicBezTo>
                  <a:cubicBezTo>
                    <a:pt x="1385570" y="167640"/>
                    <a:pt x="1217930" y="186690"/>
                    <a:pt x="1073150" y="210820"/>
                  </a:cubicBezTo>
                  <a:cubicBezTo>
                    <a:pt x="943610" y="232410"/>
                    <a:pt x="810260" y="259080"/>
                    <a:pt x="706120" y="287020"/>
                  </a:cubicBezTo>
                  <a:cubicBezTo>
                    <a:pt x="627380" y="307340"/>
                    <a:pt x="580390" y="322580"/>
                    <a:pt x="501650" y="355600"/>
                  </a:cubicBezTo>
                  <a:cubicBezTo>
                    <a:pt x="383540" y="403860"/>
                    <a:pt x="146050" y="556260"/>
                    <a:pt x="76200" y="567690"/>
                  </a:cubicBezTo>
                  <a:cubicBezTo>
                    <a:pt x="55880" y="571500"/>
                    <a:pt x="44450" y="567690"/>
                    <a:pt x="33020" y="561340"/>
                  </a:cubicBezTo>
                  <a:cubicBezTo>
                    <a:pt x="20320" y="554990"/>
                    <a:pt x="8890" y="541020"/>
                    <a:pt x="3810" y="528320"/>
                  </a:cubicBezTo>
                  <a:cubicBezTo>
                    <a:pt x="0" y="515620"/>
                    <a:pt x="0" y="496570"/>
                    <a:pt x="5080" y="483870"/>
                  </a:cubicBezTo>
                  <a:cubicBezTo>
                    <a:pt x="10160" y="471170"/>
                    <a:pt x="35560" y="452120"/>
                    <a:pt x="35560" y="45212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13822680" y="3329940"/>
            <a:ext cx="184785" cy="189548"/>
            <a:chOff x="0" y="0"/>
            <a:chExt cx="246380" cy="252730"/>
          </a:xfrm>
        </p:grpSpPr>
        <p:sp>
          <p:nvSpPr>
            <p:cNvPr id="27" name="Freeform 27"/>
            <p:cNvSpPr/>
            <p:nvPr/>
          </p:nvSpPr>
          <p:spPr>
            <a:xfrm>
              <a:off x="44450" y="49530"/>
              <a:ext cx="148590" cy="154940"/>
            </a:xfrm>
            <a:custGeom>
              <a:avLst/>
              <a:gdLst/>
              <a:ahLst/>
              <a:cxnLst/>
              <a:rect l="l" t="t" r="r" b="b"/>
              <a:pathLst>
                <a:path w="148590" h="154940">
                  <a:moveTo>
                    <a:pt x="148590" y="53340"/>
                  </a:moveTo>
                  <a:cubicBezTo>
                    <a:pt x="144780" y="107950"/>
                    <a:pt x="121920" y="137160"/>
                    <a:pt x="106680" y="146050"/>
                  </a:cubicBezTo>
                  <a:cubicBezTo>
                    <a:pt x="95250" y="152400"/>
                    <a:pt x="83820" y="154940"/>
                    <a:pt x="71120" y="152400"/>
                  </a:cubicBezTo>
                  <a:cubicBezTo>
                    <a:pt x="53340" y="149860"/>
                    <a:pt x="21590" y="133350"/>
                    <a:pt x="10160" y="115570"/>
                  </a:cubicBezTo>
                  <a:cubicBezTo>
                    <a:pt x="0" y="97790"/>
                    <a:pt x="0" y="63500"/>
                    <a:pt x="6350" y="45720"/>
                  </a:cubicBezTo>
                  <a:cubicBezTo>
                    <a:pt x="10160" y="33020"/>
                    <a:pt x="19050" y="24130"/>
                    <a:pt x="27940" y="16510"/>
                  </a:cubicBezTo>
                  <a:cubicBezTo>
                    <a:pt x="38100" y="8890"/>
                    <a:pt x="48260" y="2540"/>
                    <a:pt x="62230" y="1270"/>
                  </a:cubicBezTo>
                  <a:cubicBezTo>
                    <a:pt x="80010" y="0"/>
                    <a:pt x="129540" y="22860"/>
                    <a:pt x="129540" y="2286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sp>
        <p:nvSpPr>
          <p:cNvPr id="28" name="TextBox 28"/>
          <p:cNvSpPr txBox="1"/>
          <p:nvPr/>
        </p:nvSpPr>
        <p:spPr>
          <a:xfrm>
            <a:off x="5772677" y="2254998"/>
            <a:ext cx="6742646" cy="1854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5"/>
              </a:lnSpc>
            </a:pPr>
            <a:endParaRPr/>
          </a:p>
        </p:txBody>
      </p:sp>
      <p:sp>
        <p:nvSpPr>
          <p:cNvPr id="29" name="TextBox 29"/>
          <p:cNvSpPr txBox="1"/>
          <p:nvPr/>
        </p:nvSpPr>
        <p:spPr>
          <a:xfrm>
            <a:off x="6529470" y="2334968"/>
            <a:ext cx="4343400" cy="187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07"/>
              </a:lnSpc>
              <a:spcBef>
                <a:spcPct val="0"/>
              </a:spcBef>
            </a:pPr>
            <a:r>
              <a:rPr lang="en-US" sz="11400" dirty="0">
                <a:solidFill>
                  <a:srgbClr val="67477A"/>
                </a:solidFill>
                <a:latin typeface="Scripter"/>
                <a:ea typeface="Scripter"/>
                <a:cs typeface="Scripter"/>
                <a:sym typeface="Scripter"/>
              </a:rPr>
              <a:t>ご清聴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179962" y="4055940"/>
            <a:ext cx="7239000" cy="187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07"/>
              </a:lnSpc>
              <a:spcBef>
                <a:spcPct val="0"/>
              </a:spcBef>
            </a:pPr>
            <a:r>
              <a:rPr lang="en-US" sz="11400" dirty="0">
                <a:solidFill>
                  <a:srgbClr val="67477A"/>
                </a:solidFill>
                <a:latin typeface="Scripter"/>
                <a:ea typeface="Scripter"/>
                <a:cs typeface="Scripter"/>
                <a:sym typeface="Scripter"/>
              </a:rPr>
              <a:t>ありがとう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978217" y="5822396"/>
            <a:ext cx="8686800" cy="187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07"/>
              </a:lnSpc>
              <a:spcBef>
                <a:spcPct val="0"/>
              </a:spcBef>
            </a:pPr>
            <a:r>
              <a:rPr lang="en-US" sz="11400" dirty="0">
                <a:solidFill>
                  <a:srgbClr val="67477A"/>
                </a:solidFill>
                <a:latin typeface="Scripter"/>
                <a:ea typeface="Scripter"/>
                <a:cs typeface="Scripter"/>
                <a:sym typeface="Scripter"/>
              </a:rPr>
              <a:t>ございました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349342">
            <a:off x="12413832" y="-2177774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01922" y="5633169"/>
            <a:ext cx="5653420" cy="5499236"/>
          </a:xfrm>
          <a:custGeom>
            <a:avLst/>
            <a:gdLst/>
            <a:ahLst/>
            <a:cxnLst/>
            <a:rect l="l" t="t" r="r" b="b"/>
            <a:pathLst>
              <a:path w="5653420" h="5499236">
                <a:moveTo>
                  <a:pt x="0" y="0"/>
                </a:moveTo>
                <a:lnTo>
                  <a:pt x="5653420" y="0"/>
                </a:lnTo>
                <a:lnTo>
                  <a:pt x="5653420" y="5499236"/>
                </a:lnTo>
                <a:lnTo>
                  <a:pt x="0" y="54992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921797">
            <a:off x="-2255956" y="3303001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1466" y="4488603"/>
            <a:ext cx="2393579" cy="2289132"/>
          </a:xfrm>
          <a:custGeom>
            <a:avLst/>
            <a:gdLst/>
            <a:ahLst/>
            <a:cxnLst/>
            <a:rect l="l" t="t" r="r" b="b"/>
            <a:pathLst>
              <a:path w="2393579" h="2289132">
                <a:moveTo>
                  <a:pt x="0" y="0"/>
                </a:moveTo>
                <a:lnTo>
                  <a:pt x="2393579" y="0"/>
                </a:lnTo>
                <a:lnTo>
                  <a:pt x="2393579" y="2289132"/>
                </a:lnTo>
                <a:lnTo>
                  <a:pt x="0" y="2289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158620" y="-1175166"/>
            <a:ext cx="5704814" cy="5704814"/>
          </a:xfrm>
          <a:custGeom>
            <a:avLst/>
            <a:gdLst/>
            <a:ahLst/>
            <a:cxnLst/>
            <a:rect l="l" t="t" r="r" b="b"/>
            <a:pathLst>
              <a:path w="5704814" h="5704814">
                <a:moveTo>
                  <a:pt x="0" y="0"/>
                </a:moveTo>
                <a:lnTo>
                  <a:pt x="5704814" y="0"/>
                </a:lnTo>
                <a:lnTo>
                  <a:pt x="5704814" y="5704813"/>
                </a:lnTo>
                <a:lnTo>
                  <a:pt x="0" y="57048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522491">
            <a:off x="4040546" y="-380160"/>
            <a:ext cx="2299939" cy="2057400"/>
          </a:xfrm>
          <a:custGeom>
            <a:avLst/>
            <a:gdLst/>
            <a:ahLst/>
            <a:cxnLst/>
            <a:rect l="l" t="t" r="r" b="b"/>
            <a:pathLst>
              <a:path w="2299939" h="2057400">
                <a:moveTo>
                  <a:pt x="0" y="0"/>
                </a:moveTo>
                <a:lnTo>
                  <a:pt x="2299939" y="0"/>
                </a:lnTo>
                <a:lnTo>
                  <a:pt x="229993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358577" y="8527122"/>
            <a:ext cx="3882791" cy="1877859"/>
          </a:xfrm>
          <a:custGeom>
            <a:avLst/>
            <a:gdLst/>
            <a:ahLst/>
            <a:cxnLst/>
            <a:rect l="l" t="t" r="r" b="b"/>
            <a:pathLst>
              <a:path w="3882791" h="1877859">
                <a:moveTo>
                  <a:pt x="0" y="0"/>
                </a:moveTo>
                <a:lnTo>
                  <a:pt x="3882791" y="0"/>
                </a:lnTo>
                <a:lnTo>
                  <a:pt x="3882791" y="1877859"/>
                </a:lnTo>
                <a:lnTo>
                  <a:pt x="0" y="18778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9472419">
            <a:off x="2498738" y="4254318"/>
            <a:ext cx="831323" cy="1054563"/>
          </a:xfrm>
          <a:custGeom>
            <a:avLst/>
            <a:gdLst/>
            <a:ahLst/>
            <a:cxnLst/>
            <a:rect l="l" t="t" r="r" b="b"/>
            <a:pathLst>
              <a:path w="831323" h="1054563">
                <a:moveTo>
                  <a:pt x="0" y="0"/>
                </a:moveTo>
                <a:lnTo>
                  <a:pt x="831323" y="0"/>
                </a:lnTo>
                <a:lnTo>
                  <a:pt x="831323" y="1054563"/>
                </a:lnTo>
                <a:lnTo>
                  <a:pt x="0" y="10545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55654" r="-12073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921011" y="648540"/>
            <a:ext cx="1334956" cy="2390842"/>
          </a:xfrm>
          <a:custGeom>
            <a:avLst/>
            <a:gdLst/>
            <a:ahLst/>
            <a:cxnLst/>
            <a:rect l="l" t="t" r="r" b="b"/>
            <a:pathLst>
              <a:path w="1334956" h="2390842">
                <a:moveTo>
                  <a:pt x="0" y="0"/>
                </a:moveTo>
                <a:lnTo>
                  <a:pt x="1334955" y="0"/>
                </a:lnTo>
                <a:lnTo>
                  <a:pt x="1334955" y="2390842"/>
                </a:lnTo>
                <a:lnTo>
                  <a:pt x="0" y="23908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r="-27030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909544" y="2697323"/>
            <a:ext cx="2699511" cy="2729285"/>
          </a:xfrm>
          <a:custGeom>
            <a:avLst/>
            <a:gdLst/>
            <a:ahLst/>
            <a:cxnLst/>
            <a:rect l="l" t="t" r="r" b="b"/>
            <a:pathLst>
              <a:path w="2699511" h="2729285">
                <a:moveTo>
                  <a:pt x="0" y="0"/>
                </a:moveTo>
                <a:lnTo>
                  <a:pt x="2699512" y="0"/>
                </a:lnTo>
                <a:lnTo>
                  <a:pt x="2699512" y="2729286"/>
                </a:lnTo>
                <a:lnTo>
                  <a:pt x="0" y="27292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144217" y="6760418"/>
            <a:ext cx="1141655" cy="1314766"/>
          </a:xfrm>
          <a:custGeom>
            <a:avLst/>
            <a:gdLst/>
            <a:ahLst/>
            <a:cxnLst/>
            <a:rect l="l" t="t" r="r" b="b"/>
            <a:pathLst>
              <a:path w="1141655" h="1314766">
                <a:moveTo>
                  <a:pt x="0" y="0"/>
                </a:moveTo>
                <a:lnTo>
                  <a:pt x="1141656" y="0"/>
                </a:lnTo>
                <a:lnTo>
                  <a:pt x="1141656" y="1314766"/>
                </a:lnTo>
                <a:lnTo>
                  <a:pt x="0" y="13147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429691" t="-380022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93253" y="6956534"/>
            <a:ext cx="801067" cy="922533"/>
          </a:xfrm>
          <a:custGeom>
            <a:avLst/>
            <a:gdLst/>
            <a:ahLst/>
            <a:cxnLst/>
            <a:rect l="l" t="t" r="r" b="b"/>
            <a:pathLst>
              <a:path w="801067" h="922533">
                <a:moveTo>
                  <a:pt x="0" y="0"/>
                </a:moveTo>
                <a:lnTo>
                  <a:pt x="801067" y="0"/>
                </a:lnTo>
                <a:lnTo>
                  <a:pt x="801067" y="922534"/>
                </a:lnTo>
                <a:lnTo>
                  <a:pt x="0" y="92253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429691" t="-380022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5092623" y="2549674"/>
            <a:ext cx="8400186" cy="1174376"/>
            <a:chOff x="0" y="0"/>
            <a:chExt cx="10991850" cy="1536700"/>
          </a:xfrm>
        </p:grpSpPr>
        <p:sp>
          <p:nvSpPr>
            <p:cNvPr id="15" name="Freeform 15"/>
            <p:cNvSpPr/>
            <p:nvPr/>
          </p:nvSpPr>
          <p:spPr>
            <a:xfrm>
              <a:off x="44450" y="15240"/>
              <a:ext cx="10900410" cy="1522730"/>
            </a:xfrm>
            <a:custGeom>
              <a:avLst/>
              <a:gdLst/>
              <a:ahLst/>
              <a:cxnLst/>
              <a:rect l="l" t="t" r="r" b="b"/>
              <a:pathLst>
                <a:path w="10900410" h="1522730">
                  <a:moveTo>
                    <a:pt x="643890" y="111760"/>
                  </a:moveTo>
                  <a:cubicBezTo>
                    <a:pt x="3370580" y="132080"/>
                    <a:pt x="5105400" y="106680"/>
                    <a:pt x="6452870" y="90170"/>
                  </a:cubicBezTo>
                  <a:cubicBezTo>
                    <a:pt x="7729220" y="74930"/>
                    <a:pt x="9687560" y="0"/>
                    <a:pt x="10180320" y="35560"/>
                  </a:cubicBezTo>
                  <a:cubicBezTo>
                    <a:pt x="10303510" y="45720"/>
                    <a:pt x="10336530" y="49530"/>
                    <a:pt x="10408920" y="73660"/>
                  </a:cubicBezTo>
                  <a:cubicBezTo>
                    <a:pt x="10481310" y="97790"/>
                    <a:pt x="10553700" y="135890"/>
                    <a:pt x="10614660" y="182880"/>
                  </a:cubicBezTo>
                  <a:cubicBezTo>
                    <a:pt x="10675620" y="228600"/>
                    <a:pt x="10731500" y="287020"/>
                    <a:pt x="10773410" y="350520"/>
                  </a:cubicBezTo>
                  <a:cubicBezTo>
                    <a:pt x="10816590" y="414020"/>
                    <a:pt x="10850880" y="487680"/>
                    <a:pt x="10871200" y="561340"/>
                  </a:cubicBezTo>
                  <a:cubicBezTo>
                    <a:pt x="10891520" y="635000"/>
                    <a:pt x="10900410" y="716280"/>
                    <a:pt x="10896600" y="792480"/>
                  </a:cubicBezTo>
                  <a:cubicBezTo>
                    <a:pt x="10892790" y="868680"/>
                    <a:pt x="10875010" y="947420"/>
                    <a:pt x="10845800" y="1018540"/>
                  </a:cubicBezTo>
                  <a:cubicBezTo>
                    <a:pt x="10817860" y="1089660"/>
                    <a:pt x="10775950" y="1159510"/>
                    <a:pt x="10726420" y="1217930"/>
                  </a:cubicBezTo>
                  <a:cubicBezTo>
                    <a:pt x="10676890" y="1275080"/>
                    <a:pt x="10615930" y="1328420"/>
                    <a:pt x="10549890" y="1367790"/>
                  </a:cubicBezTo>
                  <a:cubicBezTo>
                    <a:pt x="10485120" y="1407160"/>
                    <a:pt x="10408920" y="1437640"/>
                    <a:pt x="10333990" y="1452880"/>
                  </a:cubicBezTo>
                  <a:cubicBezTo>
                    <a:pt x="10260330" y="1469390"/>
                    <a:pt x="10179050" y="1474470"/>
                    <a:pt x="10102850" y="1465580"/>
                  </a:cubicBezTo>
                  <a:cubicBezTo>
                    <a:pt x="10026650" y="1457960"/>
                    <a:pt x="9947910" y="1436370"/>
                    <a:pt x="9879330" y="1403350"/>
                  </a:cubicBezTo>
                  <a:cubicBezTo>
                    <a:pt x="9809480" y="1371600"/>
                    <a:pt x="9742170" y="1325880"/>
                    <a:pt x="9687560" y="1273810"/>
                  </a:cubicBezTo>
                  <a:cubicBezTo>
                    <a:pt x="9631680" y="1221740"/>
                    <a:pt x="9582150" y="1156970"/>
                    <a:pt x="9546590" y="1088390"/>
                  </a:cubicBezTo>
                  <a:cubicBezTo>
                    <a:pt x="9511030" y="1021080"/>
                    <a:pt x="9485630" y="944880"/>
                    <a:pt x="9472930" y="868680"/>
                  </a:cubicBezTo>
                  <a:cubicBezTo>
                    <a:pt x="9460230" y="793750"/>
                    <a:pt x="9460230" y="712470"/>
                    <a:pt x="9472930" y="637540"/>
                  </a:cubicBezTo>
                  <a:cubicBezTo>
                    <a:pt x="9485630" y="561340"/>
                    <a:pt x="9511030" y="485140"/>
                    <a:pt x="9546590" y="416560"/>
                  </a:cubicBezTo>
                  <a:cubicBezTo>
                    <a:pt x="9582150" y="349250"/>
                    <a:pt x="9631680" y="284480"/>
                    <a:pt x="9687560" y="232410"/>
                  </a:cubicBezTo>
                  <a:cubicBezTo>
                    <a:pt x="9742170" y="180340"/>
                    <a:pt x="9809480" y="134620"/>
                    <a:pt x="9879330" y="102870"/>
                  </a:cubicBezTo>
                  <a:cubicBezTo>
                    <a:pt x="9949180" y="69850"/>
                    <a:pt x="10026650" y="48260"/>
                    <a:pt x="10102850" y="40640"/>
                  </a:cubicBezTo>
                  <a:cubicBezTo>
                    <a:pt x="10179050" y="31750"/>
                    <a:pt x="10260330" y="36830"/>
                    <a:pt x="10333990" y="53340"/>
                  </a:cubicBezTo>
                  <a:cubicBezTo>
                    <a:pt x="10408920" y="69850"/>
                    <a:pt x="10485120" y="99060"/>
                    <a:pt x="10549890" y="138430"/>
                  </a:cubicBezTo>
                  <a:cubicBezTo>
                    <a:pt x="10615930" y="177800"/>
                    <a:pt x="10678160" y="231140"/>
                    <a:pt x="10726420" y="289560"/>
                  </a:cubicBezTo>
                  <a:cubicBezTo>
                    <a:pt x="10775950" y="346710"/>
                    <a:pt x="10817860" y="416560"/>
                    <a:pt x="10847070" y="487680"/>
                  </a:cubicBezTo>
                  <a:cubicBezTo>
                    <a:pt x="10875010" y="558800"/>
                    <a:pt x="10892790" y="638810"/>
                    <a:pt x="10896600" y="715010"/>
                  </a:cubicBezTo>
                  <a:cubicBezTo>
                    <a:pt x="10900410" y="791210"/>
                    <a:pt x="10891520" y="871220"/>
                    <a:pt x="10871200" y="944880"/>
                  </a:cubicBezTo>
                  <a:cubicBezTo>
                    <a:pt x="10850880" y="1018540"/>
                    <a:pt x="10816590" y="1092200"/>
                    <a:pt x="10773410" y="1155700"/>
                  </a:cubicBezTo>
                  <a:cubicBezTo>
                    <a:pt x="10731500" y="1219200"/>
                    <a:pt x="10674350" y="1277620"/>
                    <a:pt x="10614660" y="1324610"/>
                  </a:cubicBezTo>
                  <a:cubicBezTo>
                    <a:pt x="10553700" y="1370330"/>
                    <a:pt x="10481310" y="1408430"/>
                    <a:pt x="10408920" y="1432560"/>
                  </a:cubicBezTo>
                  <a:cubicBezTo>
                    <a:pt x="10336530" y="1456690"/>
                    <a:pt x="10309860" y="1460500"/>
                    <a:pt x="10180320" y="1470660"/>
                  </a:cubicBezTo>
                  <a:cubicBezTo>
                    <a:pt x="9476740" y="1522730"/>
                    <a:pt x="4869180" y="1398270"/>
                    <a:pt x="3347720" y="1384300"/>
                  </a:cubicBezTo>
                  <a:cubicBezTo>
                    <a:pt x="2584450" y="1376680"/>
                    <a:pt x="2122170" y="1371600"/>
                    <a:pt x="1628140" y="1375410"/>
                  </a:cubicBezTo>
                  <a:cubicBezTo>
                    <a:pt x="1254760" y="1377950"/>
                    <a:pt x="829310" y="1404620"/>
                    <a:pt x="643890" y="1394460"/>
                  </a:cubicBezTo>
                  <a:cubicBezTo>
                    <a:pt x="570230" y="1390650"/>
                    <a:pt x="539750" y="1388110"/>
                    <a:pt x="490220" y="1376680"/>
                  </a:cubicBezTo>
                  <a:cubicBezTo>
                    <a:pt x="440690" y="1363980"/>
                    <a:pt x="391160" y="1344930"/>
                    <a:pt x="345440" y="1320800"/>
                  </a:cubicBezTo>
                  <a:cubicBezTo>
                    <a:pt x="299720" y="1297940"/>
                    <a:pt x="256540" y="1267460"/>
                    <a:pt x="218440" y="1233170"/>
                  </a:cubicBezTo>
                  <a:cubicBezTo>
                    <a:pt x="180340" y="1198880"/>
                    <a:pt x="144780" y="1159510"/>
                    <a:pt x="115570" y="1117600"/>
                  </a:cubicBezTo>
                  <a:cubicBezTo>
                    <a:pt x="86360" y="1075690"/>
                    <a:pt x="62230" y="1028700"/>
                    <a:pt x="43180" y="980440"/>
                  </a:cubicBezTo>
                  <a:cubicBezTo>
                    <a:pt x="25400" y="933450"/>
                    <a:pt x="12700" y="881380"/>
                    <a:pt x="6350" y="830580"/>
                  </a:cubicBezTo>
                  <a:cubicBezTo>
                    <a:pt x="0" y="779780"/>
                    <a:pt x="0" y="726440"/>
                    <a:pt x="6350" y="675640"/>
                  </a:cubicBezTo>
                  <a:cubicBezTo>
                    <a:pt x="12700" y="624840"/>
                    <a:pt x="25400" y="574040"/>
                    <a:pt x="43180" y="525780"/>
                  </a:cubicBezTo>
                  <a:cubicBezTo>
                    <a:pt x="62230" y="477520"/>
                    <a:pt x="86360" y="430530"/>
                    <a:pt x="115570" y="388620"/>
                  </a:cubicBezTo>
                  <a:cubicBezTo>
                    <a:pt x="144780" y="346710"/>
                    <a:pt x="180340" y="307340"/>
                    <a:pt x="218440" y="273050"/>
                  </a:cubicBezTo>
                  <a:cubicBezTo>
                    <a:pt x="256540" y="238760"/>
                    <a:pt x="299720" y="208280"/>
                    <a:pt x="345440" y="185420"/>
                  </a:cubicBezTo>
                  <a:cubicBezTo>
                    <a:pt x="391160" y="161290"/>
                    <a:pt x="440690" y="142240"/>
                    <a:pt x="490220" y="129540"/>
                  </a:cubicBezTo>
                  <a:cubicBezTo>
                    <a:pt x="539750" y="118110"/>
                    <a:pt x="643890" y="111760"/>
                    <a:pt x="643890" y="111760"/>
                  </a:cubicBezTo>
                </a:path>
              </a:pathLst>
            </a:custGeom>
            <a:solidFill>
              <a:srgbClr val="FBE6C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4909652" y="1739153"/>
            <a:ext cx="686752" cy="580072"/>
            <a:chOff x="0" y="0"/>
            <a:chExt cx="915670" cy="773430"/>
          </a:xfrm>
        </p:grpSpPr>
        <p:sp>
          <p:nvSpPr>
            <p:cNvPr id="17" name="Freeform 17"/>
            <p:cNvSpPr/>
            <p:nvPr/>
          </p:nvSpPr>
          <p:spPr>
            <a:xfrm>
              <a:off x="48260" y="48260"/>
              <a:ext cx="819150" cy="674370"/>
            </a:xfrm>
            <a:custGeom>
              <a:avLst/>
              <a:gdLst/>
              <a:ahLst/>
              <a:cxnLst/>
              <a:rect l="l" t="t" r="r" b="b"/>
              <a:pathLst>
                <a:path w="819150" h="674370">
                  <a:moveTo>
                    <a:pt x="619760" y="645160"/>
                  </a:moveTo>
                  <a:cubicBezTo>
                    <a:pt x="247650" y="334010"/>
                    <a:pt x="62230" y="246380"/>
                    <a:pt x="19050" y="184150"/>
                  </a:cubicBezTo>
                  <a:cubicBezTo>
                    <a:pt x="1270" y="156210"/>
                    <a:pt x="0" y="133350"/>
                    <a:pt x="2540" y="109220"/>
                  </a:cubicBezTo>
                  <a:cubicBezTo>
                    <a:pt x="5080" y="85090"/>
                    <a:pt x="17780" y="58420"/>
                    <a:pt x="34290" y="40640"/>
                  </a:cubicBezTo>
                  <a:cubicBezTo>
                    <a:pt x="50800" y="22860"/>
                    <a:pt x="81280" y="8890"/>
                    <a:pt x="100330" y="3810"/>
                  </a:cubicBezTo>
                  <a:cubicBezTo>
                    <a:pt x="115570" y="0"/>
                    <a:pt x="125730" y="0"/>
                    <a:pt x="139700" y="3810"/>
                  </a:cubicBezTo>
                  <a:cubicBezTo>
                    <a:pt x="160020" y="8890"/>
                    <a:pt x="190500" y="21590"/>
                    <a:pt x="207010" y="38100"/>
                  </a:cubicBezTo>
                  <a:cubicBezTo>
                    <a:pt x="223520" y="55880"/>
                    <a:pt x="237490" y="83820"/>
                    <a:pt x="240030" y="107950"/>
                  </a:cubicBezTo>
                  <a:cubicBezTo>
                    <a:pt x="242570" y="130810"/>
                    <a:pt x="232410" y="163830"/>
                    <a:pt x="223520" y="181610"/>
                  </a:cubicBezTo>
                  <a:cubicBezTo>
                    <a:pt x="217170" y="195580"/>
                    <a:pt x="210820" y="203200"/>
                    <a:pt x="199390" y="212090"/>
                  </a:cubicBezTo>
                  <a:cubicBezTo>
                    <a:pt x="182880" y="223520"/>
                    <a:pt x="148590" y="237490"/>
                    <a:pt x="128270" y="240030"/>
                  </a:cubicBezTo>
                  <a:cubicBezTo>
                    <a:pt x="114300" y="242570"/>
                    <a:pt x="104140" y="241300"/>
                    <a:pt x="90170" y="236220"/>
                  </a:cubicBezTo>
                  <a:cubicBezTo>
                    <a:pt x="71120" y="229870"/>
                    <a:pt x="41910" y="213360"/>
                    <a:pt x="26670" y="194310"/>
                  </a:cubicBezTo>
                  <a:cubicBezTo>
                    <a:pt x="12700" y="175260"/>
                    <a:pt x="2540" y="146050"/>
                    <a:pt x="2540" y="121920"/>
                  </a:cubicBezTo>
                  <a:cubicBezTo>
                    <a:pt x="1270" y="99060"/>
                    <a:pt x="15240" y="67310"/>
                    <a:pt x="25400" y="49530"/>
                  </a:cubicBezTo>
                  <a:cubicBezTo>
                    <a:pt x="33020" y="38100"/>
                    <a:pt x="40640" y="30480"/>
                    <a:pt x="53340" y="22860"/>
                  </a:cubicBezTo>
                  <a:cubicBezTo>
                    <a:pt x="71120" y="12700"/>
                    <a:pt x="99060" y="0"/>
                    <a:pt x="127000" y="2540"/>
                  </a:cubicBezTo>
                  <a:cubicBezTo>
                    <a:pt x="163830" y="5080"/>
                    <a:pt x="199390" y="26670"/>
                    <a:pt x="252730" y="58420"/>
                  </a:cubicBezTo>
                  <a:cubicBezTo>
                    <a:pt x="370840" y="129540"/>
                    <a:pt x="699770" y="374650"/>
                    <a:pt x="773430" y="461010"/>
                  </a:cubicBezTo>
                  <a:cubicBezTo>
                    <a:pt x="800100" y="491490"/>
                    <a:pt x="811530" y="509270"/>
                    <a:pt x="815340" y="534670"/>
                  </a:cubicBezTo>
                  <a:cubicBezTo>
                    <a:pt x="819150" y="561340"/>
                    <a:pt x="810260" y="596900"/>
                    <a:pt x="797560" y="618490"/>
                  </a:cubicBezTo>
                  <a:cubicBezTo>
                    <a:pt x="787400" y="636270"/>
                    <a:pt x="772160" y="648970"/>
                    <a:pt x="755650" y="657860"/>
                  </a:cubicBezTo>
                  <a:cubicBezTo>
                    <a:pt x="739140" y="666750"/>
                    <a:pt x="720090" y="674370"/>
                    <a:pt x="701040" y="673100"/>
                  </a:cubicBezTo>
                  <a:cubicBezTo>
                    <a:pt x="675640" y="671830"/>
                    <a:pt x="619760" y="645160"/>
                    <a:pt x="619760" y="64516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4966802" y="2259218"/>
            <a:ext cx="471488" cy="263842"/>
            <a:chOff x="0" y="0"/>
            <a:chExt cx="628650" cy="351790"/>
          </a:xfrm>
        </p:grpSpPr>
        <p:sp>
          <p:nvSpPr>
            <p:cNvPr id="19" name="Freeform 19"/>
            <p:cNvSpPr/>
            <p:nvPr/>
          </p:nvSpPr>
          <p:spPr>
            <a:xfrm>
              <a:off x="49530" y="40640"/>
              <a:ext cx="538480" cy="261620"/>
            </a:xfrm>
            <a:custGeom>
              <a:avLst/>
              <a:gdLst/>
              <a:ahLst/>
              <a:cxnLst/>
              <a:rect l="l" t="t" r="r" b="b"/>
              <a:pathLst>
                <a:path w="538480" h="261620">
                  <a:moveTo>
                    <a:pt x="414020" y="256540"/>
                  </a:moveTo>
                  <a:cubicBezTo>
                    <a:pt x="92710" y="254000"/>
                    <a:pt x="68580" y="245110"/>
                    <a:pt x="50800" y="233680"/>
                  </a:cubicBezTo>
                  <a:cubicBezTo>
                    <a:pt x="38100" y="226060"/>
                    <a:pt x="30480" y="218440"/>
                    <a:pt x="22860" y="204470"/>
                  </a:cubicBezTo>
                  <a:cubicBezTo>
                    <a:pt x="12700" y="185420"/>
                    <a:pt x="0" y="153670"/>
                    <a:pt x="1270" y="128270"/>
                  </a:cubicBezTo>
                  <a:cubicBezTo>
                    <a:pt x="2540" y="102870"/>
                    <a:pt x="19050" y="71120"/>
                    <a:pt x="30480" y="54610"/>
                  </a:cubicBezTo>
                  <a:cubicBezTo>
                    <a:pt x="39370" y="41910"/>
                    <a:pt x="50800" y="34290"/>
                    <a:pt x="62230" y="27940"/>
                  </a:cubicBezTo>
                  <a:cubicBezTo>
                    <a:pt x="73660" y="21590"/>
                    <a:pt x="83820" y="15240"/>
                    <a:pt x="99060" y="12700"/>
                  </a:cubicBezTo>
                  <a:cubicBezTo>
                    <a:pt x="120650" y="10160"/>
                    <a:pt x="154940" y="11430"/>
                    <a:pt x="177800" y="21590"/>
                  </a:cubicBezTo>
                  <a:cubicBezTo>
                    <a:pt x="200660" y="31750"/>
                    <a:pt x="224790" y="54610"/>
                    <a:pt x="236220" y="76200"/>
                  </a:cubicBezTo>
                  <a:cubicBezTo>
                    <a:pt x="247650" y="99060"/>
                    <a:pt x="252730" y="129540"/>
                    <a:pt x="248920" y="154940"/>
                  </a:cubicBezTo>
                  <a:cubicBezTo>
                    <a:pt x="245110" y="180340"/>
                    <a:pt x="226060" y="209550"/>
                    <a:pt x="212090" y="224790"/>
                  </a:cubicBezTo>
                  <a:cubicBezTo>
                    <a:pt x="201930" y="236220"/>
                    <a:pt x="193040" y="242570"/>
                    <a:pt x="177800" y="247650"/>
                  </a:cubicBezTo>
                  <a:cubicBezTo>
                    <a:pt x="158750" y="255270"/>
                    <a:pt x="123190" y="261620"/>
                    <a:pt x="99060" y="256540"/>
                  </a:cubicBezTo>
                  <a:cubicBezTo>
                    <a:pt x="74930" y="251460"/>
                    <a:pt x="46990" y="234950"/>
                    <a:pt x="30480" y="215900"/>
                  </a:cubicBezTo>
                  <a:cubicBezTo>
                    <a:pt x="15240" y="196850"/>
                    <a:pt x="5080" y="162560"/>
                    <a:pt x="1270" y="140970"/>
                  </a:cubicBezTo>
                  <a:cubicBezTo>
                    <a:pt x="0" y="127000"/>
                    <a:pt x="1270" y="115570"/>
                    <a:pt x="6350" y="101600"/>
                  </a:cubicBezTo>
                  <a:cubicBezTo>
                    <a:pt x="13970" y="81280"/>
                    <a:pt x="30480" y="50800"/>
                    <a:pt x="50800" y="35560"/>
                  </a:cubicBezTo>
                  <a:cubicBezTo>
                    <a:pt x="71120" y="20320"/>
                    <a:pt x="92710" y="15240"/>
                    <a:pt x="125730" y="10160"/>
                  </a:cubicBezTo>
                  <a:cubicBezTo>
                    <a:pt x="190500" y="0"/>
                    <a:pt x="347980" y="0"/>
                    <a:pt x="414020" y="12700"/>
                  </a:cubicBezTo>
                  <a:cubicBezTo>
                    <a:pt x="449580" y="19050"/>
                    <a:pt x="474980" y="27940"/>
                    <a:pt x="495300" y="43180"/>
                  </a:cubicBezTo>
                  <a:cubicBezTo>
                    <a:pt x="511810" y="55880"/>
                    <a:pt x="521970" y="72390"/>
                    <a:pt x="528320" y="91440"/>
                  </a:cubicBezTo>
                  <a:cubicBezTo>
                    <a:pt x="535940" y="115570"/>
                    <a:pt x="538480" y="152400"/>
                    <a:pt x="528320" y="177800"/>
                  </a:cubicBezTo>
                  <a:cubicBezTo>
                    <a:pt x="518160" y="203200"/>
                    <a:pt x="491490" y="229870"/>
                    <a:pt x="471170" y="242570"/>
                  </a:cubicBezTo>
                  <a:cubicBezTo>
                    <a:pt x="453390" y="254000"/>
                    <a:pt x="414020" y="256540"/>
                    <a:pt x="414020" y="25654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5498297" y="1677240"/>
            <a:ext cx="362903" cy="501968"/>
            <a:chOff x="0" y="0"/>
            <a:chExt cx="483870" cy="669290"/>
          </a:xfrm>
        </p:grpSpPr>
        <p:sp>
          <p:nvSpPr>
            <p:cNvPr id="21" name="Freeform 21"/>
            <p:cNvSpPr/>
            <p:nvPr/>
          </p:nvSpPr>
          <p:spPr>
            <a:xfrm>
              <a:off x="44450" y="44450"/>
              <a:ext cx="389890" cy="577850"/>
            </a:xfrm>
            <a:custGeom>
              <a:avLst/>
              <a:gdLst/>
              <a:ahLst/>
              <a:cxnLst/>
              <a:rect l="l" t="t" r="r" b="b"/>
              <a:pathLst>
                <a:path w="389890" h="577850">
                  <a:moveTo>
                    <a:pt x="6350" y="412750"/>
                  </a:moveTo>
                  <a:cubicBezTo>
                    <a:pt x="138430" y="85090"/>
                    <a:pt x="172720" y="41910"/>
                    <a:pt x="196850" y="22860"/>
                  </a:cubicBezTo>
                  <a:cubicBezTo>
                    <a:pt x="209550" y="12700"/>
                    <a:pt x="218440" y="8890"/>
                    <a:pt x="233680" y="6350"/>
                  </a:cubicBezTo>
                  <a:cubicBezTo>
                    <a:pt x="254000" y="2540"/>
                    <a:pt x="288290" y="1270"/>
                    <a:pt x="312420" y="11430"/>
                  </a:cubicBezTo>
                  <a:cubicBezTo>
                    <a:pt x="335280" y="20320"/>
                    <a:pt x="359410" y="40640"/>
                    <a:pt x="372110" y="62230"/>
                  </a:cubicBezTo>
                  <a:cubicBezTo>
                    <a:pt x="384810" y="83820"/>
                    <a:pt x="388620" y="118110"/>
                    <a:pt x="388620" y="139700"/>
                  </a:cubicBezTo>
                  <a:cubicBezTo>
                    <a:pt x="387350" y="154940"/>
                    <a:pt x="384810" y="165100"/>
                    <a:pt x="377190" y="177800"/>
                  </a:cubicBezTo>
                  <a:cubicBezTo>
                    <a:pt x="367030" y="196850"/>
                    <a:pt x="344170" y="223520"/>
                    <a:pt x="322580" y="234950"/>
                  </a:cubicBezTo>
                  <a:cubicBezTo>
                    <a:pt x="300990" y="246380"/>
                    <a:pt x="265430" y="248920"/>
                    <a:pt x="245110" y="247650"/>
                  </a:cubicBezTo>
                  <a:cubicBezTo>
                    <a:pt x="229870" y="246380"/>
                    <a:pt x="219710" y="242570"/>
                    <a:pt x="207010" y="233680"/>
                  </a:cubicBezTo>
                  <a:cubicBezTo>
                    <a:pt x="189230" y="222250"/>
                    <a:pt x="163830" y="199390"/>
                    <a:pt x="153670" y="176530"/>
                  </a:cubicBezTo>
                  <a:cubicBezTo>
                    <a:pt x="142240" y="153670"/>
                    <a:pt x="139700" y="121920"/>
                    <a:pt x="144780" y="97790"/>
                  </a:cubicBezTo>
                  <a:cubicBezTo>
                    <a:pt x="151130" y="73660"/>
                    <a:pt x="171450" y="45720"/>
                    <a:pt x="186690" y="30480"/>
                  </a:cubicBezTo>
                  <a:cubicBezTo>
                    <a:pt x="196850" y="20320"/>
                    <a:pt x="205740" y="15240"/>
                    <a:pt x="220980" y="10160"/>
                  </a:cubicBezTo>
                  <a:cubicBezTo>
                    <a:pt x="241300" y="5080"/>
                    <a:pt x="275590" y="0"/>
                    <a:pt x="299720" y="6350"/>
                  </a:cubicBezTo>
                  <a:cubicBezTo>
                    <a:pt x="323850" y="13970"/>
                    <a:pt x="350520" y="35560"/>
                    <a:pt x="364490" y="52070"/>
                  </a:cubicBezTo>
                  <a:cubicBezTo>
                    <a:pt x="374650" y="62230"/>
                    <a:pt x="379730" y="72390"/>
                    <a:pt x="382270" y="86360"/>
                  </a:cubicBezTo>
                  <a:cubicBezTo>
                    <a:pt x="387350" y="107950"/>
                    <a:pt x="389890" y="143510"/>
                    <a:pt x="382270" y="166370"/>
                  </a:cubicBezTo>
                  <a:cubicBezTo>
                    <a:pt x="374650" y="186690"/>
                    <a:pt x="355600" y="193040"/>
                    <a:pt x="340360" y="220980"/>
                  </a:cubicBezTo>
                  <a:cubicBezTo>
                    <a:pt x="307340" y="279400"/>
                    <a:pt x="257810" y="471170"/>
                    <a:pt x="223520" y="521970"/>
                  </a:cubicBezTo>
                  <a:cubicBezTo>
                    <a:pt x="208280" y="544830"/>
                    <a:pt x="198120" y="553720"/>
                    <a:pt x="180340" y="561340"/>
                  </a:cubicBezTo>
                  <a:cubicBezTo>
                    <a:pt x="157480" y="572770"/>
                    <a:pt x="118110" y="577850"/>
                    <a:pt x="93980" y="574040"/>
                  </a:cubicBezTo>
                  <a:cubicBezTo>
                    <a:pt x="73660" y="570230"/>
                    <a:pt x="55880" y="558800"/>
                    <a:pt x="41910" y="547370"/>
                  </a:cubicBezTo>
                  <a:cubicBezTo>
                    <a:pt x="27940" y="534670"/>
                    <a:pt x="13970" y="518160"/>
                    <a:pt x="7620" y="499110"/>
                  </a:cubicBezTo>
                  <a:cubicBezTo>
                    <a:pt x="0" y="476250"/>
                    <a:pt x="6350" y="412750"/>
                    <a:pt x="6350" y="41275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2" name="Group 22"/>
          <p:cNvGrpSpPr/>
          <p:nvPr/>
        </p:nvGrpSpPr>
        <p:grpSpPr>
          <a:xfrm rot="-686887">
            <a:off x="12159710" y="1356435"/>
            <a:ext cx="756285" cy="708660"/>
            <a:chOff x="0" y="0"/>
            <a:chExt cx="1008380" cy="944880"/>
          </a:xfrm>
        </p:grpSpPr>
        <p:sp>
          <p:nvSpPr>
            <p:cNvPr id="23" name="Freeform 23"/>
            <p:cNvSpPr/>
            <p:nvPr/>
          </p:nvSpPr>
          <p:spPr>
            <a:xfrm>
              <a:off x="46990" y="44450"/>
              <a:ext cx="910590" cy="848360"/>
            </a:xfrm>
            <a:custGeom>
              <a:avLst/>
              <a:gdLst/>
              <a:ahLst/>
              <a:cxnLst/>
              <a:rect l="l" t="t" r="r" b="b"/>
              <a:pathLst>
                <a:path w="910590" h="848360">
                  <a:moveTo>
                    <a:pt x="44450" y="642620"/>
                  </a:moveTo>
                  <a:cubicBezTo>
                    <a:pt x="666750" y="101600"/>
                    <a:pt x="704850" y="43180"/>
                    <a:pt x="735330" y="20320"/>
                  </a:cubicBezTo>
                  <a:cubicBezTo>
                    <a:pt x="749300" y="11430"/>
                    <a:pt x="755650" y="8890"/>
                    <a:pt x="769620" y="6350"/>
                  </a:cubicBezTo>
                  <a:cubicBezTo>
                    <a:pt x="788670" y="2540"/>
                    <a:pt x="820420" y="2540"/>
                    <a:pt x="840740" y="10160"/>
                  </a:cubicBezTo>
                  <a:cubicBezTo>
                    <a:pt x="862330" y="19050"/>
                    <a:pt x="883920" y="38100"/>
                    <a:pt x="895350" y="57150"/>
                  </a:cubicBezTo>
                  <a:cubicBezTo>
                    <a:pt x="906780" y="77470"/>
                    <a:pt x="910590" y="109220"/>
                    <a:pt x="909320" y="128270"/>
                  </a:cubicBezTo>
                  <a:cubicBezTo>
                    <a:pt x="909320" y="142240"/>
                    <a:pt x="906780" y="151130"/>
                    <a:pt x="899160" y="162560"/>
                  </a:cubicBezTo>
                  <a:cubicBezTo>
                    <a:pt x="890270" y="180340"/>
                    <a:pt x="869950" y="204470"/>
                    <a:pt x="849630" y="214630"/>
                  </a:cubicBezTo>
                  <a:cubicBezTo>
                    <a:pt x="829310" y="224790"/>
                    <a:pt x="797560" y="227330"/>
                    <a:pt x="778510" y="226060"/>
                  </a:cubicBezTo>
                  <a:cubicBezTo>
                    <a:pt x="764540" y="224790"/>
                    <a:pt x="755650" y="220980"/>
                    <a:pt x="744220" y="213360"/>
                  </a:cubicBezTo>
                  <a:cubicBezTo>
                    <a:pt x="727710" y="203200"/>
                    <a:pt x="704850" y="181610"/>
                    <a:pt x="694690" y="160020"/>
                  </a:cubicBezTo>
                  <a:cubicBezTo>
                    <a:pt x="685800" y="139700"/>
                    <a:pt x="685800" y="107950"/>
                    <a:pt x="688340" y="88900"/>
                  </a:cubicBezTo>
                  <a:cubicBezTo>
                    <a:pt x="690880" y="74930"/>
                    <a:pt x="693420" y="66040"/>
                    <a:pt x="702310" y="55880"/>
                  </a:cubicBezTo>
                  <a:cubicBezTo>
                    <a:pt x="713740" y="39370"/>
                    <a:pt x="736600" y="17780"/>
                    <a:pt x="756920" y="10160"/>
                  </a:cubicBezTo>
                  <a:cubicBezTo>
                    <a:pt x="778510" y="1270"/>
                    <a:pt x="807720" y="0"/>
                    <a:pt x="829310" y="6350"/>
                  </a:cubicBezTo>
                  <a:cubicBezTo>
                    <a:pt x="850900" y="12700"/>
                    <a:pt x="875030" y="29210"/>
                    <a:pt x="887730" y="46990"/>
                  </a:cubicBezTo>
                  <a:cubicBezTo>
                    <a:pt x="901700" y="66040"/>
                    <a:pt x="910590" y="92710"/>
                    <a:pt x="910590" y="115570"/>
                  </a:cubicBezTo>
                  <a:cubicBezTo>
                    <a:pt x="910590" y="138430"/>
                    <a:pt x="901700" y="158750"/>
                    <a:pt x="886460" y="184150"/>
                  </a:cubicBezTo>
                  <a:cubicBezTo>
                    <a:pt x="861060" y="224790"/>
                    <a:pt x="808990" y="266700"/>
                    <a:pt x="745490" y="327660"/>
                  </a:cubicBezTo>
                  <a:cubicBezTo>
                    <a:pt x="623570" y="444500"/>
                    <a:pt x="298450" y="758190"/>
                    <a:pt x="194310" y="820420"/>
                  </a:cubicBezTo>
                  <a:cubicBezTo>
                    <a:pt x="160020" y="840740"/>
                    <a:pt x="142240" y="848360"/>
                    <a:pt x="116840" y="848360"/>
                  </a:cubicBezTo>
                  <a:cubicBezTo>
                    <a:pt x="91440" y="847090"/>
                    <a:pt x="58420" y="831850"/>
                    <a:pt x="40640" y="816610"/>
                  </a:cubicBezTo>
                  <a:cubicBezTo>
                    <a:pt x="25400" y="805180"/>
                    <a:pt x="15240" y="787400"/>
                    <a:pt x="8890" y="770890"/>
                  </a:cubicBezTo>
                  <a:cubicBezTo>
                    <a:pt x="3810" y="753110"/>
                    <a:pt x="0" y="734060"/>
                    <a:pt x="3810" y="715010"/>
                  </a:cubicBezTo>
                  <a:cubicBezTo>
                    <a:pt x="8890" y="692150"/>
                    <a:pt x="44450" y="642620"/>
                    <a:pt x="44450" y="64262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4" name="Group 24"/>
          <p:cNvGrpSpPr/>
          <p:nvPr/>
        </p:nvGrpSpPr>
        <p:grpSpPr>
          <a:xfrm rot="-686887">
            <a:off x="11960720" y="1536264"/>
            <a:ext cx="332422" cy="461010"/>
            <a:chOff x="0" y="0"/>
            <a:chExt cx="443230" cy="614680"/>
          </a:xfrm>
        </p:grpSpPr>
        <p:sp>
          <p:nvSpPr>
            <p:cNvPr id="25" name="Freeform 25"/>
            <p:cNvSpPr/>
            <p:nvPr/>
          </p:nvSpPr>
          <p:spPr>
            <a:xfrm>
              <a:off x="49530" y="48260"/>
              <a:ext cx="347980" cy="514350"/>
            </a:xfrm>
            <a:custGeom>
              <a:avLst/>
              <a:gdLst/>
              <a:ahLst/>
              <a:cxnLst/>
              <a:rect l="l" t="t" r="r" b="b"/>
              <a:pathLst>
                <a:path w="347980" h="514350">
                  <a:moveTo>
                    <a:pt x="1270" y="360680"/>
                  </a:moveTo>
                  <a:cubicBezTo>
                    <a:pt x="102870" y="71120"/>
                    <a:pt x="133350" y="33020"/>
                    <a:pt x="165100" y="15240"/>
                  </a:cubicBezTo>
                  <a:cubicBezTo>
                    <a:pt x="189230" y="2540"/>
                    <a:pt x="222250" y="1270"/>
                    <a:pt x="242570" y="3810"/>
                  </a:cubicBezTo>
                  <a:cubicBezTo>
                    <a:pt x="257810" y="5080"/>
                    <a:pt x="267970" y="8890"/>
                    <a:pt x="280670" y="16510"/>
                  </a:cubicBezTo>
                  <a:cubicBezTo>
                    <a:pt x="298450" y="27940"/>
                    <a:pt x="323850" y="52070"/>
                    <a:pt x="334010" y="74930"/>
                  </a:cubicBezTo>
                  <a:cubicBezTo>
                    <a:pt x="344170" y="97790"/>
                    <a:pt x="347980" y="129540"/>
                    <a:pt x="341630" y="153670"/>
                  </a:cubicBezTo>
                  <a:cubicBezTo>
                    <a:pt x="336550" y="177800"/>
                    <a:pt x="314960" y="205740"/>
                    <a:pt x="299720" y="220980"/>
                  </a:cubicBezTo>
                  <a:cubicBezTo>
                    <a:pt x="289560" y="231140"/>
                    <a:pt x="280670" y="236220"/>
                    <a:pt x="265430" y="240030"/>
                  </a:cubicBezTo>
                  <a:cubicBezTo>
                    <a:pt x="245110" y="246380"/>
                    <a:pt x="210820" y="250190"/>
                    <a:pt x="186690" y="243840"/>
                  </a:cubicBezTo>
                  <a:cubicBezTo>
                    <a:pt x="162560" y="236220"/>
                    <a:pt x="137160" y="218440"/>
                    <a:pt x="121920" y="198120"/>
                  </a:cubicBezTo>
                  <a:cubicBezTo>
                    <a:pt x="107950" y="179070"/>
                    <a:pt x="99060" y="144780"/>
                    <a:pt x="97790" y="123190"/>
                  </a:cubicBezTo>
                  <a:cubicBezTo>
                    <a:pt x="96520" y="107950"/>
                    <a:pt x="99060" y="97790"/>
                    <a:pt x="105410" y="83820"/>
                  </a:cubicBezTo>
                  <a:cubicBezTo>
                    <a:pt x="114300" y="64770"/>
                    <a:pt x="133350" y="35560"/>
                    <a:pt x="153670" y="21590"/>
                  </a:cubicBezTo>
                  <a:cubicBezTo>
                    <a:pt x="173990" y="8890"/>
                    <a:pt x="204470" y="0"/>
                    <a:pt x="229870" y="2540"/>
                  </a:cubicBezTo>
                  <a:cubicBezTo>
                    <a:pt x="255270" y="3810"/>
                    <a:pt x="284480" y="15240"/>
                    <a:pt x="302260" y="31750"/>
                  </a:cubicBezTo>
                  <a:cubicBezTo>
                    <a:pt x="321310" y="48260"/>
                    <a:pt x="337820" y="76200"/>
                    <a:pt x="342900" y="100330"/>
                  </a:cubicBezTo>
                  <a:cubicBezTo>
                    <a:pt x="347980" y="124460"/>
                    <a:pt x="341630" y="151130"/>
                    <a:pt x="332740" y="179070"/>
                  </a:cubicBezTo>
                  <a:cubicBezTo>
                    <a:pt x="321310" y="214630"/>
                    <a:pt x="287020" y="254000"/>
                    <a:pt x="270510" y="294640"/>
                  </a:cubicBezTo>
                  <a:cubicBezTo>
                    <a:pt x="255270" y="335280"/>
                    <a:pt x="252730" y="388620"/>
                    <a:pt x="236220" y="424180"/>
                  </a:cubicBezTo>
                  <a:cubicBezTo>
                    <a:pt x="222250" y="453390"/>
                    <a:pt x="205740" y="480060"/>
                    <a:pt x="185420" y="494030"/>
                  </a:cubicBezTo>
                  <a:cubicBezTo>
                    <a:pt x="168910" y="506730"/>
                    <a:pt x="151130" y="513080"/>
                    <a:pt x="130810" y="514350"/>
                  </a:cubicBezTo>
                  <a:cubicBezTo>
                    <a:pt x="105410" y="514350"/>
                    <a:pt x="68580" y="504190"/>
                    <a:pt x="46990" y="491490"/>
                  </a:cubicBezTo>
                  <a:cubicBezTo>
                    <a:pt x="30480" y="480060"/>
                    <a:pt x="17780" y="464820"/>
                    <a:pt x="8890" y="447040"/>
                  </a:cubicBezTo>
                  <a:cubicBezTo>
                    <a:pt x="0" y="424180"/>
                    <a:pt x="1270" y="360680"/>
                    <a:pt x="1270" y="36068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6" name="Group 26"/>
          <p:cNvGrpSpPr/>
          <p:nvPr/>
        </p:nvGrpSpPr>
        <p:grpSpPr>
          <a:xfrm rot="-686887">
            <a:off x="12460518" y="1914702"/>
            <a:ext cx="525780" cy="295275"/>
            <a:chOff x="0" y="0"/>
            <a:chExt cx="701040" cy="393700"/>
          </a:xfrm>
        </p:grpSpPr>
        <p:sp>
          <p:nvSpPr>
            <p:cNvPr id="27" name="Freeform 27"/>
            <p:cNvSpPr/>
            <p:nvPr/>
          </p:nvSpPr>
          <p:spPr>
            <a:xfrm>
              <a:off x="46990" y="48260"/>
              <a:ext cx="604520" cy="304800"/>
            </a:xfrm>
            <a:custGeom>
              <a:avLst/>
              <a:gdLst/>
              <a:ahLst/>
              <a:cxnLst/>
              <a:rect l="l" t="t" r="r" b="b"/>
              <a:pathLst>
                <a:path w="604520" h="304800">
                  <a:moveTo>
                    <a:pt x="125730" y="46990"/>
                  </a:moveTo>
                  <a:cubicBezTo>
                    <a:pt x="378460" y="53340"/>
                    <a:pt x="356870" y="80010"/>
                    <a:pt x="358140" y="80010"/>
                  </a:cubicBezTo>
                  <a:cubicBezTo>
                    <a:pt x="359410" y="80010"/>
                    <a:pt x="368300" y="55880"/>
                    <a:pt x="379730" y="45720"/>
                  </a:cubicBezTo>
                  <a:cubicBezTo>
                    <a:pt x="396240" y="30480"/>
                    <a:pt x="429260" y="10160"/>
                    <a:pt x="449580" y="5080"/>
                  </a:cubicBezTo>
                  <a:cubicBezTo>
                    <a:pt x="464820" y="0"/>
                    <a:pt x="476250" y="0"/>
                    <a:pt x="491490" y="2540"/>
                  </a:cubicBezTo>
                  <a:cubicBezTo>
                    <a:pt x="513080" y="7620"/>
                    <a:pt x="547370" y="24130"/>
                    <a:pt x="563880" y="38100"/>
                  </a:cubicBezTo>
                  <a:cubicBezTo>
                    <a:pt x="576580" y="48260"/>
                    <a:pt x="582930" y="57150"/>
                    <a:pt x="588010" y="71120"/>
                  </a:cubicBezTo>
                  <a:cubicBezTo>
                    <a:pt x="596900" y="91440"/>
                    <a:pt x="604520" y="125730"/>
                    <a:pt x="600710" y="151130"/>
                  </a:cubicBezTo>
                  <a:cubicBezTo>
                    <a:pt x="595630" y="176530"/>
                    <a:pt x="580390" y="204470"/>
                    <a:pt x="561340" y="222250"/>
                  </a:cubicBezTo>
                  <a:cubicBezTo>
                    <a:pt x="542290" y="240030"/>
                    <a:pt x="508000" y="251460"/>
                    <a:pt x="487680" y="255270"/>
                  </a:cubicBezTo>
                  <a:cubicBezTo>
                    <a:pt x="471170" y="257810"/>
                    <a:pt x="461010" y="256540"/>
                    <a:pt x="445770" y="252730"/>
                  </a:cubicBezTo>
                  <a:cubicBezTo>
                    <a:pt x="425450" y="245110"/>
                    <a:pt x="393700" y="228600"/>
                    <a:pt x="377190" y="209550"/>
                  </a:cubicBezTo>
                  <a:cubicBezTo>
                    <a:pt x="360680" y="189230"/>
                    <a:pt x="349250" y="158750"/>
                    <a:pt x="349250" y="133350"/>
                  </a:cubicBezTo>
                  <a:cubicBezTo>
                    <a:pt x="347980" y="107950"/>
                    <a:pt x="356870" y="77470"/>
                    <a:pt x="372110" y="55880"/>
                  </a:cubicBezTo>
                  <a:cubicBezTo>
                    <a:pt x="386080" y="35560"/>
                    <a:pt x="412750" y="15240"/>
                    <a:pt x="436880" y="7620"/>
                  </a:cubicBezTo>
                  <a:cubicBezTo>
                    <a:pt x="461010" y="0"/>
                    <a:pt x="494030" y="1270"/>
                    <a:pt x="518160" y="8890"/>
                  </a:cubicBezTo>
                  <a:cubicBezTo>
                    <a:pt x="542290" y="17780"/>
                    <a:pt x="567690" y="38100"/>
                    <a:pt x="581660" y="59690"/>
                  </a:cubicBezTo>
                  <a:cubicBezTo>
                    <a:pt x="595630" y="81280"/>
                    <a:pt x="601980" y="115570"/>
                    <a:pt x="601980" y="138430"/>
                  </a:cubicBezTo>
                  <a:cubicBezTo>
                    <a:pt x="601980" y="153670"/>
                    <a:pt x="599440" y="163830"/>
                    <a:pt x="591820" y="177800"/>
                  </a:cubicBezTo>
                  <a:cubicBezTo>
                    <a:pt x="581660" y="199390"/>
                    <a:pt x="558800" y="229870"/>
                    <a:pt x="529590" y="248920"/>
                  </a:cubicBezTo>
                  <a:cubicBezTo>
                    <a:pt x="491490" y="273050"/>
                    <a:pt x="431800" y="285750"/>
                    <a:pt x="373380" y="294640"/>
                  </a:cubicBezTo>
                  <a:cubicBezTo>
                    <a:pt x="300990" y="304800"/>
                    <a:pt x="185420" y="304800"/>
                    <a:pt x="125730" y="293370"/>
                  </a:cubicBezTo>
                  <a:cubicBezTo>
                    <a:pt x="90170" y="287020"/>
                    <a:pt x="64770" y="280670"/>
                    <a:pt x="44450" y="262890"/>
                  </a:cubicBezTo>
                  <a:cubicBezTo>
                    <a:pt x="24130" y="243840"/>
                    <a:pt x="7620" y="209550"/>
                    <a:pt x="3810" y="185420"/>
                  </a:cubicBezTo>
                  <a:cubicBezTo>
                    <a:pt x="0" y="165100"/>
                    <a:pt x="3810" y="144780"/>
                    <a:pt x="10160" y="125730"/>
                  </a:cubicBezTo>
                  <a:cubicBezTo>
                    <a:pt x="17780" y="107950"/>
                    <a:pt x="27940" y="90170"/>
                    <a:pt x="44450" y="77470"/>
                  </a:cubicBezTo>
                  <a:cubicBezTo>
                    <a:pt x="63500" y="62230"/>
                    <a:pt x="125730" y="46990"/>
                    <a:pt x="125730" y="469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3940492" y="7671435"/>
            <a:ext cx="2636520" cy="1761173"/>
            <a:chOff x="0" y="0"/>
            <a:chExt cx="3515360" cy="2348230"/>
          </a:xfrm>
        </p:grpSpPr>
        <p:sp>
          <p:nvSpPr>
            <p:cNvPr id="29" name="Freeform 29"/>
            <p:cNvSpPr/>
            <p:nvPr/>
          </p:nvSpPr>
          <p:spPr>
            <a:xfrm>
              <a:off x="34290" y="45720"/>
              <a:ext cx="3432810" cy="2255520"/>
            </a:xfrm>
            <a:custGeom>
              <a:avLst/>
              <a:gdLst/>
              <a:ahLst/>
              <a:cxnLst/>
              <a:rect l="l" t="t" r="r" b="b"/>
              <a:pathLst>
                <a:path w="3432810" h="2255520">
                  <a:moveTo>
                    <a:pt x="139700" y="63500"/>
                  </a:moveTo>
                  <a:cubicBezTo>
                    <a:pt x="156210" y="518160"/>
                    <a:pt x="208280" y="709930"/>
                    <a:pt x="259080" y="825500"/>
                  </a:cubicBezTo>
                  <a:cubicBezTo>
                    <a:pt x="293370" y="906780"/>
                    <a:pt x="328930" y="955040"/>
                    <a:pt x="379730" y="1019810"/>
                  </a:cubicBezTo>
                  <a:cubicBezTo>
                    <a:pt x="439420" y="1098550"/>
                    <a:pt x="524510" y="1188720"/>
                    <a:pt x="604520" y="1258570"/>
                  </a:cubicBezTo>
                  <a:cubicBezTo>
                    <a:pt x="681990" y="1325880"/>
                    <a:pt x="764540" y="1390650"/>
                    <a:pt x="853440" y="1435100"/>
                  </a:cubicBezTo>
                  <a:cubicBezTo>
                    <a:pt x="939800" y="1479550"/>
                    <a:pt x="1035050" y="1504950"/>
                    <a:pt x="1127760" y="1526540"/>
                  </a:cubicBezTo>
                  <a:cubicBezTo>
                    <a:pt x="1217930" y="1548130"/>
                    <a:pt x="1311910" y="1560830"/>
                    <a:pt x="1399540" y="1565910"/>
                  </a:cubicBezTo>
                  <a:cubicBezTo>
                    <a:pt x="1479550" y="1570990"/>
                    <a:pt x="1555750" y="1574800"/>
                    <a:pt x="1629410" y="1563370"/>
                  </a:cubicBezTo>
                  <a:cubicBezTo>
                    <a:pt x="1700530" y="1553210"/>
                    <a:pt x="1774190" y="1530350"/>
                    <a:pt x="1835150" y="1504950"/>
                  </a:cubicBezTo>
                  <a:cubicBezTo>
                    <a:pt x="1888490" y="1483360"/>
                    <a:pt x="1939290" y="1459230"/>
                    <a:pt x="1974850" y="1426210"/>
                  </a:cubicBezTo>
                  <a:cubicBezTo>
                    <a:pt x="2005330" y="1398270"/>
                    <a:pt x="2025650" y="1365250"/>
                    <a:pt x="2042160" y="1325880"/>
                  </a:cubicBezTo>
                  <a:cubicBezTo>
                    <a:pt x="2063750" y="1277620"/>
                    <a:pt x="2091690" y="1201420"/>
                    <a:pt x="2080260" y="1154430"/>
                  </a:cubicBezTo>
                  <a:cubicBezTo>
                    <a:pt x="2071370" y="1116330"/>
                    <a:pt x="2038350" y="1079500"/>
                    <a:pt x="2005330" y="1060450"/>
                  </a:cubicBezTo>
                  <a:cubicBezTo>
                    <a:pt x="1973580" y="1040130"/>
                    <a:pt x="1921510" y="1041400"/>
                    <a:pt x="1884680" y="1037590"/>
                  </a:cubicBezTo>
                  <a:cubicBezTo>
                    <a:pt x="1854200" y="1033780"/>
                    <a:pt x="1819910" y="1019810"/>
                    <a:pt x="1802130" y="1033780"/>
                  </a:cubicBezTo>
                  <a:cubicBezTo>
                    <a:pt x="1779270" y="1052830"/>
                    <a:pt x="1785620" y="1115060"/>
                    <a:pt x="1780540" y="1165860"/>
                  </a:cubicBezTo>
                  <a:cubicBezTo>
                    <a:pt x="1774190" y="1233170"/>
                    <a:pt x="1764030" y="1330960"/>
                    <a:pt x="1772920" y="1404620"/>
                  </a:cubicBezTo>
                  <a:cubicBezTo>
                    <a:pt x="1780540" y="1470660"/>
                    <a:pt x="1797050" y="1520190"/>
                    <a:pt x="1824990" y="1590040"/>
                  </a:cubicBezTo>
                  <a:cubicBezTo>
                    <a:pt x="1865630" y="1689100"/>
                    <a:pt x="1954530" y="1865630"/>
                    <a:pt x="2012950" y="1939290"/>
                  </a:cubicBezTo>
                  <a:cubicBezTo>
                    <a:pt x="2047240" y="1979930"/>
                    <a:pt x="2075180" y="1997710"/>
                    <a:pt x="2110740" y="2020570"/>
                  </a:cubicBezTo>
                  <a:cubicBezTo>
                    <a:pt x="2145030" y="2043430"/>
                    <a:pt x="2181860" y="2058670"/>
                    <a:pt x="2223770" y="2072640"/>
                  </a:cubicBezTo>
                  <a:cubicBezTo>
                    <a:pt x="2272030" y="2090420"/>
                    <a:pt x="2327910" y="2105660"/>
                    <a:pt x="2385060" y="2115820"/>
                  </a:cubicBezTo>
                  <a:cubicBezTo>
                    <a:pt x="2448560" y="2127250"/>
                    <a:pt x="2518410" y="2132330"/>
                    <a:pt x="2588260" y="2134870"/>
                  </a:cubicBezTo>
                  <a:cubicBezTo>
                    <a:pt x="2665730" y="2136140"/>
                    <a:pt x="2743200" y="2143760"/>
                    <a:pt x="2829560" y="2123440"/>
                  </a:cubicBezTo>
                  <a:cubicBezTo>
                    <a:pt x="2937510" y="2096770"/>
                    <a:pt x="3100070" y="2007870"/>
                    <a:pt x="3181350" y="1964690"/>
                  </a:cubicBezTo>
                  <a:cubicBezTo>
                    <a:pt x="3227070" y="1940560"/>
                    <a:pt x="3263900" y="1926590"/>
                    <a:pt x="3284220" y="1899920"/>
                  </a:cubicBezTo>
                  <a:cubicBezTo>
                    <a:pt x="3302000" y="1878330"/>
                    <a:pt x="3295650" y="1838960"/>
                    <a:pt x="3308350" y="1821180"/>
                  </a:cubicBezTo>
                  <a:cubicBezTo>
                    <a:pt x="3318510" y="1808480"/>
                    <a:pt x="3331210" y="1800860"/>
                    <a:pt x="3343910" y="1797050"/>
                  </a:cubicBezTo>
                  <a:cubicBezTo>
                    <a:pt x="3357880" y="1793240"/>
                    <a:pt x="3374390" y="1793240"/>
                    <a:pt x="3387090" y="1798320"/>
                  </a:cubicBezTo>
                  <a:cubicBezTo>
                    <a:pt x="3399790" y="1803400"/>
                    <a:pt x="3413760" y="1813560"/>
                    <a:pt x="3420110" y="1826260"/>
                  </a:cubicBezTo>
                  <a:cubicBezTo>
                    <a:pt x="3427730" y="1841500"/>
                    <a:pt x="3430270" y="1873250"/>
                    <a:pt x="3423920" y="1888490"/>
                  </a:cubicBezTo>
                  <a:cubicBezTo>
                    <a:pt x="3418840" y="1902460"/>
                    <a:pt x="3407410" y="1913890"/>
                    <a:pt x="3394710" y="1920240"/>
                  </a:cubicBezTo>
                  <a:cubicBezTo>
                    <a:pt x="3383280" y="1926590"/>
                    <a:pt x="3366770" y="1931670"/>
                    <a:pt x="3352800" y="1927860"/>
                  </a:cubicBezTo>
                  <a:cubicBezTo>
                    <a:pt x="3336290" y="1924050"/>
                    <a:pt x="3309620" y="1907540"/>
                    <a:pt x="3302000" y="1891030"/>
                  </a:cubicBezTo>
                  <a:cubicBezTo>
                    <a:pt x="3294380" y="1873250"/>
                    <a:pt x="3296920" y="1842770"/>
                    <a:pt x="3304540" y="1827530"/>
                  </a:cubicBezTo>
                  <a:cubicBezTo>
                    <a:pt x="3310890" y="1814830"/>
                    <a:pt x="3323590" y="1803400"/>
                    <a:pt x="3337560" y="1799590"/>
                  </a:cubicBezTo>
                  <a:cubicBezTo>
                    <a:pt x="3354070" y="1794510"/>
                    <a:pt x="3384550" y="1795780"/>
                    <a:pt x="3399790" y="1805940"/>
                  </a:cubicBezTo>
                  <a:cubicBezTo>
                    <a:pt x="3415030" y="1816100"/>
                    <a:pt x="3427730" y="1838960"/>
                    <a:pt x="3430270" y="1860550"/>
                  </a:cubicBezTo>
                  <a:cubicBezTo>
                    <a:pt x="3432810" y="1888490"/>
                    <a:pt x="3417570" y="1931670"/>
                    <a:pt x="3395980" y="1960880"/>
                  </a:cubicBezTo>
                  <a:cubicBezTo>
                    <a:pt x="3373120" y="1993900"/>
                    <a:pt x="3333750" y="2014220"/>
                    <a:pt x="3288030" y="2042160"/>
                  </a:cubicBezTo>
                  <a:cubicBezTo>
                    <a:pt x="3220720" y="2084070"/>
                    <a:pt x="3101340" y="2136140"/>
                    <a:pt x="3020060" y="2170430"/>
                  </a:cubicBezTo>
                  <a:cubicBezTo>
                    <a:pt x="2952750" y="2198370"/>
                    <a:pt x="2904490" y="2225040"/>
                    <a:pt x="2835910" y="2239010"/>
                  </a:cubicBezTo>
                  <a:cubicBezTo>
                    <a:pt x="2758440" y="2255520"/>
                    <a:pt x="2660650" y="2252980"/>
                    <a:pt x="2578100" y="2251710"/>
                  </a:cubicBezTo>
                  <a:cubicBezTo>
                    <a:pt x="2500630" y="2249170"/>
                    <a:pt x="2425700" y="2242820"/>
                    <a:pt x="2355850" y="2230120"/>
                  </a:cubicBezTo>
                  <a:cubicBezTo>
                    <a:pt x="2291080" y="2218690"/>
                    <a:pt x="2227580" y="2203450"/>
                    <a:pt x="2171700" y="2181860"/>
                  </a:cubicBezTo>
                  <a:cubicBezTo>
                    <a:pt x="2120900" y="2162810"/>
                    <a:pt x="2075180" y="2141220"/>
                    <a:pt x="2032000" y="2112010"/>
                  </a:cubicBezTo>
                  <a:cubicBezTo>
                    <a:pt x="1986280" y="2080260"/>
                    <a:pt x="1949450" y="2052320"/>
                    <a:pt x="1907540" y="1998980"/>
                  </a:cubicBezTo>
                  <a:cubicBezTo>
                    <a:pt x="1841500" y="1913890"/>
                    <a:pt x="1747520" y="1736090"/>
                    <a:pt x="1703070" y="1625600"/>
                  </a:cubicBezTo>
                  <a:cubicBezTo>
                    <a:pt x="1668780" y="1544320"/>
                    <a:pt x="1649730" y="1488440"/>
                    <a:pt x="1639570" y="1403350"/>
                  </a:cubicBezTo>
                  <a:cubicBezTo>
                    <a:pt x="1626870" y="1295400"/>
                    <a:pt x="1631950" y="1108710"/>
                    <a:pt x="1654810" y="1027430"/>
                  </a:cubicBezTo>
                  <a:cubicBezTo>
                    <a:pt x="1667510" y="984250"/>
                    <a:pt x="1682750" y="955040"/>
                    <a:pt x="1708150" y="933450"/>
                  </a:cubicBezTo>
                  <a:cubicBezTo>
                    <a:pt x="1733550" y="913130"/>
                    <a:pt x="1772920" y="902970"/>
                    <a:pt x="1805940" y="897890"/>
                  </a:cubicBezTo>
                  <a:cubicBezTo>
                    <a:pt x="1838960" y="892810"/>
                    <a:pt x="1868170" y="897890"/>
                    <a:pt x="1905000" y="904240"/>
                  </a:cubicBezTo>
                  <a:cubicBezTo>
                    <a:pt x="1954530" y="913130"/>
                    <a:pt x="2030730" y="928370"/>
                    <a:pt x="2078990" y="955040"/>
                  </a:cubicBezTo>
                  <a:cubicBezTo>
                    <a:pt x="2120900" y="977900"/>
                    <a:pt x="2162810" y="1008380"/>
                    <a:pt x="2183130" y="1046480"/>
                  </a:cubicBezTo>
                  <a:cubicBezTo>
                    <a:pt x="2202180" y="1082040"/>
                    <a:pt x="2203450" y="1135380"/>
                    <a:pt x="2202180" y="1174750"/>
                  </a:cubicBezTo>
                  <a:cubicBezTo>
                    <a:pt x="2200910" y="1207770"/>
                    <a:pt x="2192020" y="1235710"/>
                    <a:pt x="2181860" y="1268730"/>
                  </a:cubicBezTo>
                  <a:cubicBezTo>
                    <a:pt x="2171700" y="1308100"/>
                    <a:pt x="2159000" y="1352550"/>
                    <a:pt x="2136140" y="1393190"/>
                  </a:cubicBezTo>
                  <a:cubicBezTo>
                    <a:pt x="2112010" y="1437640"/>
                    <a:pt x="2076450" y="1487170"/>
                    <a:pt x="2034540" y="1524000"/>
                  </a:cubicBezTo>
                  <a:cubicBezTo>
                    <a:pt x="1987550" y="1562100"/>
                    <a:pt x="1929130" y="1590040"/>
                    <a:pt x="1866900" y="1615440"/>
                  </a:cubicBezTo>
                  <a:cubicBezTo>
                    <a:pt x="1795780" y="1643380"/>
                    <a:pt x="1711960" y="1667510"/>
                    <a:pt x="1630680" y="1678940"/>
                  </a:cubicBezTo>
                  <a:cubicBezTo>
                    <a:pt x="1550670" y="1689100"/>
                    <a:pt x="1468120" y="1686560"/>
                    <a:pt x="1383030" y="1680210"/>
                  </a:cubicBezTo>
                  <a:cubicBezTo>
                    <a:pt x="1289050" y="1673860"/>
                    <a:pt x="1187450" y="1659890"/>
                    <a:pt x="1090930" y="1635760"/>
                  </a:cubicBezTo>
                  <a:cubicBezTo>
                    <a:pt x="989330" y="1610360"/>
                    <a:pt x="882650" y="1579880"/>
                    <a:pt x="787400" y="1530350"/>
                  </a:cubicBezTo>
                  <a:cubicBezTo>
                    <a:pt x="692150" y="1480820"/>
                    <a:pt x="603250" y="1410970"/>
                    <a:pt x="520700" y="1338580"/>
                  </a:cubicBezTo>
                  <a:cubicBezTo>
                    <a:pt x="434340" y="1262380"/>
                    <a:pt x="345440" y="1167130"/>
                    <a:pt x="279400" y="1082040"/>
                  </a:cubicBezTo>
                  <a:cubicBezTo>
                    <a:pt x="224790" y="1008380"/>
                    <a:pt x="180340" y="935990"/>
                    <a:pt x="146050" y="861060"/>
                  </a:cubicBezTo>
                  <a:cubicBezTo>
                    <a:pt x="114300" y="792480"/>
                    <a:pt x="100330" y="725170"/>
                    <a:pt x="78740" y="650240"/>
                  </a:cubicBezTo>
                  <a:cubicBezTo>
                    <a:pt x="55880" y="566420"/>
                    <a:pt x="26670" y="477520"/>
                    <a:pt x="16510" y="382270"/>
                  </a:cubicBezTo>
                  <a:cubicBezTo>
                    <a:pt x="5080" y="274320"/>
                    <a:pt x="0" y="85090"/>
                    <a:pt x="22860" y="34290"/>
                  </a:cubicBezTo>
                  <a:cubicBezTo>
                    <a:pt x="30480" y="16510"/>
                    <a:pt x="43180" y="10160"/>
                    <a:pt x="55880" y="5080"/>
                  </a:cubicBezTo>
                  <a:cubicBezTo>
                    <a:pt x="68580" y="0"/>
                    <a:pt x="86360" y="0"/>
                    <a:pt x="100330" y="5080"/>
                  </a:cubicBezTo>
                  <a:cubicBezTo>
                    <a:pt x="113030" y="10160"/>
                    <a:pt x="125730" y="24130"/>
                    <a:pt x="133350" y="34290"/>
                  </a:cubicBezTo>
                  <a:cubicBezTo>
                    <a:pt x="138430" y="43180"/>
                    <a:pt x="139700" y="63500"/>
                    <a:pt x="139700" y="6350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6527482" y="8878252"/>
            <a:ext cx="184785" cy="184785"/>
            <a:chOff x="0" y="0"/>
            <a:chExt cx="246380" cy="246380"/>
          </a:xfrm>
        </p:grpSpPr>
        <p:sp>
          <p:nvSpPr>
            <p:cNvPr id="31" name="Freeform 31"/>
            <p:cNvSpPr/>
            <p:nvPr/>
          </p:nvSpPr>
          <p:spPr>
            <a:xfrm>
              <a:off x="45720" y="49530"/>
              <a:ext cx="147320" cy="153670"/>
            </a:xfrm>
            <a:custGeom>
              <a:avLst/>
              <a:gdLst/>
              <a:ahLst/>
              <a:cxnLst/>
              <a:rect l="l" t="t" r="r" b="b"/>
              <a:pathLst>
                <a:path w="147320" h="153670">
                  <a:moveTo>
                    <a:pt x="147320" y="53340"/>
                  </a:moveTo>
                  <a:cubicBezTo>
                    <a:pt x="144780" y="106680"/>
                    <a:pt x="125730" y="137160"/>
                    <a:pt x="106680" y="144780"/>
                  </a:cubicBezTo>
                  <a:cubicBezTo>
                    <a:pt x="87630" y="153670"/>
                    <a:pt x="52070" y="148590"/>
                    <a:pt x="35560" y="140970"/>
                  </a:cubicBezTo>
                  <a:cubicBezTo>
                    <a:pt x="24130" y="135890"/>
                    <a:pt x="15240" y="127000"/>
                    <a:pt x="10160" y="115570"/>
                  </a:cubicBezTo>
                  <a:cubicBezTo>
                    <a:pt x="2540" y="97790"/>
                    <a:pt x="0" y="62230"/>
                    <a:pt x="5080" y="44450"/>
                  </a:cubicBezTo>
                  <a:cubicBezTo>
                    <a:pt x="10160" y="31750"/>
                    <a:pt x="19050" y="22860"/>
                    <a:pt x="27940" y="15240"/>
                  </a:cubicBezTo>
                  <a:cubicBezTo>
                    <a:pt x="36830" y="8890"/>
                    <a:pt x="48260" y="1270"/>
                    <a:pt x="60960" y="1270"/>
                  </a:cubicBezTo>
                  <a:cubicBezTo>
                    <a:pt x="80010" y="0"/>
                    <a:pt x="129540" y="21590"/>
                    <a:pt x="129540" y="215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10968990" y="572452"/>
            <a:ext cx="3232785" cy="935355"/>
            <a:chOff x="0" y="0"/>
            <a:chExt cx="4310380" cy="1247140"/>
          </a:xfrm>
        </p:grpSpPr>
        <p:sp>
          <p:nvSpPr>
            <p:cNvPr id="33" name="Freeform 33"/>
            <p:cNvSpPr/>
            <p:nvPr/>
          </p:nvSpPr>
          <p:spPr>
            <a:xfrm>
              <a:off x="48260" y="36830"/>
              <a:ext cx="4211320" cy="1163320"/>
            </a:xfrm>
            <a:custGeom>
              <a:avLst/>
              <a:gdLst/>
              <a:ahLst/>
              <a:cxnLst/>
              <a:rect l="l" t="t" r="r" b="b"/>
              <a:pathLst>
                <a:path w="4211320" h="1163320">
                  <a:moveTo>
                    <a:pt x="24130" y="394970"/>
                  </a:moveTo>
                  <a:cubicBezTo>
                    <a:pt x="193040" y="264160"/>
                    <a:pt x="245110" y="234950"/>
                    <a:pt x="304800" y="208280"/>
                  </a:cubicBezTo>
                  <a:cubicBezTo>
                    <a:pt x="373380" y="177800"/>
                    <a:pt x="450850" y="153670"/>
                    <a:pt x="537210" y="130810"/>
                  </a:cubicBezTo>
                  <a:cubicBezTo>
                    <a:pt x="643890" y="101600"/>
                    <a:pt x="751840" y="76200"/>
                    <a:pt x="897890" y="57150"/>
                  </a:cubicBezTo>
                  <a:cubicBezTo>
                    <a:pt x="1117600" y="30480"/>
                    <a:pt x="1494790" y="0"/>
                    <a:pt x="1728470" y="13970"/>
                  </a:cubicBezTo>
                  <a:cubicBezTo>
                    <a:pt x="1901190" y="24130"/>
                    <a:pt x="2032000" y="46990"/>
                    <a:pt x="2174240" y="88900"/>
                  </a:cubicBezTo>
                  <a:cubicBezTo>
                    <a:pt x="2312670" y="130810"/>
                    <a:pt x="2449830" y="195580"/>
                    <a:pt x="2570480" y="264160"/>
                  </a:cubicBezTo>
                  <a:cubicBezTo>
                    <a:pt x="2684780" y="327660"/>
                    <a:pt x="2799080" y="407670"/>
                    <a:pt x="2882900" y="481330"/>
                  </a:cubicBezTo>
                  <a:cubicBezTo>
                    <a:pt x="2948940" y="539750"/>
                    <a:pt x="2997200" y="601980"/>
                    <a:pt x="3040380" y="660400"/>
                  </a:cubicBezTo>
                  <a:cubicBezTo>
                    <a:pt x="3077210" y="707390"/>
                    <a:pt x="3106420" y="754380"/>
                    <a:pt x="3129280" y="798830"/>
                  </a:cubicBezTo>
                  <a:cubicBezTo>
                    <a:pt x="3148330" y="838200"/>
                    <a:pt x="3168650" y="873760"/>
                    <a:pt x="3171190" y="911860"/>
                  </a:cubicBezTo>
                  <a:cubicBezTo>
                    <a:pt x="3175000" y="949960"/>
                    <a:pt x="3161030" y="991870"/>
                    <a:pt x="3149600" y="1023620"/>
                  </a:cubicBezTo>
                  <a:cubicBezTo>
                    <a:pt x="3140710" y="1050290"/>
                    <a:pt x="3134360" y="1073150"/>
                    <a:pt x="3114040" y="1093470"/>
                  </a:cubicBezTo>
                  <a:cubicBezTo>
                    <a:pt x="3086100" y="1120140"/>
                    <a:pt x="3023870" y="1151890"/>
                    <a:pt x="2983230" y="1158240"/>
                  </a:cubicBezTo>
                  <a:cubicBezTo>
                    <a:pt x="2951480" y="1163320"/>
                    <a:pt x="2921000" y="1153160"/>
                    <a:pt x="2894330" y="1143000"/>
                  </a:cubicBezTo>
                  <a:cubicBezTo>
                    <a:pt x="2867660" y="1134110"/>
                    <a:pt x="2842260" y="1121410"/>
                    <a:pt x="2823210" y="1102360"/>
                  </a:cubicBezTo>
                  <a:cubicBezTo>
                    <a:pt x="2802890" y="1083310"/>
                    <a:pt x="2790190" y="1059180"/>
                    <a:pt x="2778760" y="1023620"/>
                  </a:cubicBezTo>
                  <a:cubicBezTo>
                    <a:pt x="2759710" y="962660"/>
                    <a:pt x="2755900" y="828040"/>
                    <a:pt x="2759710" y="756920"/>
                  </a:cubicBezTo>
                  <a:cubicBezTo>
                    <a:pt x="2762250" y="708660"/>
                    <a:pt x="2766060" y="675640"/>
                    <a:pt x="2782570" y="637540"/>
                  </a:cubicBezTo>
                  <a:cubicBezTo>
                    <a:pt x="2799080" y="598170"/>
                    <a:pt x="2827020" y="565150"/>
                    <a:pt x="2863850" y="527050"/>
                  </a:cubicBezTo>
                  <a:cubicBezTo>
                    <a:pt x="2913380" y="476250"/>
                    <a:pt x="2984500" y="411480"/>
                    <a:pt x="3064510" y="370840"/>
                  </a:cubicBezTo>
                  <a:cubicBezTo>
                    <a:pt x="3157220" y="322580"/>
                    <a:pt x="3285490" y="293370"/>
                    <a:pt x="3395980" y="274320"/>
                  </a:cubicBezTo>
                  <a:cubicBezTo>
                    <a:pt x="3503930" y="254000"/>
                    <a:pt x="3632200" y="247650"/>
                    <a:pt x="3721100" y="248920"/>
                  </a:cubicBezTo>
                  <a:cubicBezTo>
                    <a:pt x="3780790" y="250190"/>
                    <a:pt x="3818890" y="252730"/>
                    <a:pt x="3873500" y="266700"/>
                  </a:cubicBezTo>
                  <a:cubicBezTo>
                    <a:pt x="3940810" y="284480"/>
                    <a:pt x="4030980" y="318770"/>
                    <a:pt x="4088130" y="358140"/>
                  </a:cubicBezTo>
                  <a:cubicBezTo>
                    <a:pt x="4136390" y="391160"/>
                    <a:pt x="4184650" y="447040"/>
                    <a:pt x="4201160" y="477520"/>
                  </a:cubicBezTo>
                  <a:cubicBezTo>
                    <a:pt x="4210050" y="494030"/>
                    <a:pt x="4211320" y="505460"/>
                    <a:pt x="4210050" y="519430"/>
                  </a:cubicBezTo>
                  <a:cubicBezTo>
                    <a:pt x="4208780" y="532130"/>
                    <a:pt x="4201160" y="547370"/>
                    <a:pt x="4192270" y="557530"/>
                  </a:cubicBezTo>
                  <a:cubicBezTo>
                    <a:pt x="4183380" y="567690"/>
                    <a:pt x="4168140" y="575310"/>
                    <a:pt x="4155440" y="576580"/>
                  </a:cubicBezTo>
                  <a:cubicBezTo>
                    <a:pt x="4141470" y="579120"/>
                    <a:pt x="4124960" y="576580"/>
                    <a:pt x="4113530" y="570230"/>
                  </a:cubicBezTo>
                  <a:cubicBezTo>
                    <a:pt x="4102100" y="563880"/>
                    <a:pt x="4089400" y="552450"/>
                    <a:pt x="4084320" y="539750"/>
                  </a:cubicBezTo>
                  <a:cubicBezTo>
                    <a:pt x="4077970" y="523240"/>
                    <a:pt x="4080510" y="492760"/>
                    <a:pt x="4088130" y="477520"/>
                  </a:cubicBezTo>
                  <a:cubicBezTo>
                    <a:pt x="4094480" y="464820"/>
                    <a:pt x="4107180" y="454660"/>
                    <a:pt x="4119880" y="450850"/>
                  </a:cubicBezTo>
                  <a:cubicBezTo>
                    <a:pt x="4132580" y="445770"/>
                    <a:pt x="4149090" y="444500"/>
                    <a:pt x="4161790" y="448310"/>
                  </a:cubicBezTo>
                  <a:cubicBezTo>
                    <a:pt x="4175760" y="452120"/>
                    <a:pt x="4189730" y="461010"/>
                    <a:pt x="4197350" y="472440"/>
                  </a:cubicBezTo>
                  <a:cubicBezTo>
                    <a:pt x="4204970" y="482600"/>
                    <a:pt x="4211320" y="497840"/>
                    <a:pt x="4210050" y="511810"/>
                  </a:cubicBezTo>
                  <a:cubicBezTo>
                    <a:pt x="4208780" y="529590"/>
                    <a:pt x="4194810" y="556260"/>
                    <a:pt x="4180840" y="566420"/>
                  </a:cubicBezTo>
                  <a:cubicBezTo>
                    <a:pt x="4170680" y="575310"/>
                    <a:pt x="4154170" y="579120"/>
                    <a:pt x="4140200" y="577850"/>
                  </a:cubicBezTo>
                  <a:cubicBezTo>
                    <a:pt x="4127500" y="576580"/>
                    <a:pt x="4112260" y="571500"/>
                    <a:pt x="4102100" y="562610"/>
                  </a:cubicBezTo>
                  <a:cubicBezTo>
                    <a:pt x="4086860" y="549910"/>
                    <a:pt x="4085590" y="519430"/>
                    <a:pt x="4067810" y="500380"/>
                  </a:cubicBezTo>
                  <a:cubicBezTo>
                    <a:pt x="4044950" y="474980"/>
                    <a:pt x="4000500" y="449580"/>
                    <a:pt x="3963670" y="430530"/>
                  </a:cubicBezTo>
                  <a:cubicBezTo>
                    <a:pt x="3930650" y="411480"/>
                    <a:pt x="3896360" y="396240"/>
                    <a:pt x="3858260" y="386080"/>
                  </a:cubicBezTo>
                  <a:cubicBezTo>
                    <a:pt x="3817620" y="375920"/>
                    <a:pt x="3779520" y="370840"/>
                    <a:pt x="3726180" y="370840"/>
                  </a:cubicBezTo>
                  <a:cubicBezTo>
                    <a:pt x="3647440" y="369570"/>
                    <a:pt x="3526790" y="377190"/>
                    <a:pt x="3430270" y="396240"/>
                  </a:cubicBezTo>
                  <a:cubicBezTo>
                    <a:pt x="3332480" y="414020"/>
                    <a:pt x="3229610" y="435610"/>
                    <a:pt x="3144520" y="482600"/>
                  </a:cubicBezTo>
                  <a:cubicBezTo>
                    <a:pt x="3059430" y="528320"/>
                    <a:pt x="2951480" y="617220"/>
                    <a:pt x="2919730" y="673100"/>
                  </a:cubicBezTo>
                  <a:cubicBezTo>
                    <a:pt x="2901950" y="702310"/>
                    <a:pt x="2905760" y="722630"/>
                    <a:pt x="2903220" y="754380"/>
                  </a:cubicBezTo>
                  <a:cubicBezTo>
                    <a:pt x="2899410" y="801370"/>
                    <a:pt x="2901950" y="881380"/>
                    <a:pt x="2908300" y="928370"/>
                  </a:cubicBezTo>
                  <a:cubicBezTo>
                    <a:pt x="2912110" y="961390"/>
                    <a:pt x="2910840" y="994410"/>
                    <a:pt x="2928620" y="1010920"/>
                  </a:cubicBezTo>
                  <a:cubicBezTo>
                    <a:pt x="2945130" y="1026160"/>
                    <a:pt x="2985770" y="1036320"/>
                    <a:pt x="3006090" y="1026160"/>
                  </a:cubicBezTo>
                  <a:cubicBezTo>
                    <a:pt x="3030220" y="1016000"/>
                    <a:pt x="3056890" y="967740"/>
                    <a:pt x="3059430" y="938530"/>
                  </a:cubicBezTo>
                  <a:cubicBezTo>
                    <a:pt x="3061970" y="911860"/>
                    <a:pt x="3045460" y="887730"/>
                    <a:pt x="3031490" y="859790"/>
                  </a:cubicBezTo>
                  <a:cubicBezTo>
                    <a:pt x="3013710" y="821690"/>
                    <a:pt x="2985770" y="778510"/>
                    <a:pt x="2954020" y="735330"/>
                  </a:cubicBezTo>
                  <a:cubicBezTo>
                    <a:pt x="2915920" y="684530"/>
                    <a:pt x="2874010" y="628650"/>
                    <a:pt x="2815590" y="575310"/>
                  </a:cubicBezTo>
                  <a:cubicBezTo>
                    <a:pt x="2739390" y="505460"/>
                    <a:pt x="2630170" y="429260"/>
                    <a:pt x="2523490" y="369570"/>
                  </a:cubicBezTo>
                  <a:cubicBezTo>
                    <a:pt x="2410460" y="304800"/>
                    <a:pt x="2283460" y="242570"/>
                    <a:pt x="2153920" y="203200"/>
                  </a:cubicBezTo>
                  <a:cubicBezTo>
                    <a:pt x="2020570" y="161290"/>
                    <a:pt x="1896110" y="139700"/>
                    <a:pt x="1732280" y="129540"/>
                  </a:cubicBezTo>
                  <a:cubicBezTo>
                    <a:pt x="1506220" y="116840"/>
                    <a:pt x="1134110" y="146050"/>
                    <a:pt x="920750" y="172720"/>
                  </a:cubicBezTo>
                  <a:cubicBezTo>
                    <a:pt x="781050" y="190500"/>
                    <a:pt x="675640" y="215900"/>
                    <a:pt x="575310" y="242570"/>
                  </a:cubicBezTo>
                  <a:cubicBezTo>
                    <a:pt x="494030" y="264160"/>
                    <a:pt x="424180" y="287020"/>
                    <a:pt x="361950" y="313690"/>
                  </a:cubicBezTo>
                  <a:cubicBezTo>
                    <a:pt x="308610" y="336550"/>
                    <a:pt x="267970" y="359410"/>
                    <a:pt x="222250" y="389890"/>
                  </a:cubicBezTo>
                  <a:cubicBezTo>
                    <a:pt x="172720" y="422910"/>
                    <a:pt x="113030" y="494030"/>
                    <a:pt x="77470" y="502920"/>
                  </a:cubicBezTo>
                  <a:cubicBezTo>
                    <a:pt x="59690" y="508000"/>
                    <a:pt x="44450" y="502920"/>
                    <a:pt x="33020" y="496570"/>
                  </a:cubicBezTo>
                  <a:cubicBezTo>
                    <a:pt x="24130" y="492760"/>
                    <a:pt x="16510" y="485140"/>
                    <a:pt x="11430" y="476250"/>
                  </a:cubicBezTo>
                  <a:cubicBezTo>
                    <a:pt x="5080" y="464820"/>
                    <a:pt x="0" y="447040"/>
                    <a:pt x="2540" y="433070"/>
                  </a:cubicBezTo>
                  <a:cubicBezTo>
                    <a:pt x="5080" y="419100"/>
                    <a:pt x="24130" y="394970"/>
                    <a:pt x="24130" y="39497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14282738" y="993457"/>
            <a:ext cx="182880" cy="189548"/>
            <a:chOff x="0" y="0"/>
            <a:chExt cx="243840" cy="252730"/>
          </a:xfrm>
        </p:grpSpPr>
        <p:sp>
          <p:nvSpPr>
            <p:cNvPr id="35" name="Freeform 35"/>
            <p:cNvSpPr/>
            <p:nvPr/>
          </p:nvSpPr>
          <p:spPr>
            <a:xfrm>
              <a:off x="44450" y="49530"/>
              <a:ext cx="148590" cy="154940"/>
            </a:xfrm>
            <a:custGeom>
              <a:avLst/>
              <a:gdLst/>
              <a:ahLst/>
              <a:cxnLst/>
              <a:rect l="l" t="t" r="r" b="b"/>
              <a:pathLst>
                <a:path w="148590" h="154940">
                  <a:moveTo>
                    <a:pt x="148590" y="53340"/>
                  </a:moveTo>
                  <a:cubicBezTo>
                    <a:pt x="129540" y="134620"/>
                    <a:pt x="118110" y="140970"/>
                    <a:pt x="106680" y="146050"/>
                  </a:cubicBezTo>
                  <a:cubicBezTo>
                    <a:pt x="96520" y="149860"/>
                    <a:pt x="83820" y="154940"/>
                    <a:pt x="71120" y="152400"/>
                  </a:cubicBezTo>
                  <a:cubicBezTo>
                    <a:pt x="53340" y="148590"/>
                    <a:pt x="21590" y="133350"/>
                    <a:pt x="1016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19050" y="22860"/>
                    <a:pt x="29210" y="16510"/>
                  </a:cubicBezTo>
                  <a:cubicBezTo>
                    <a:pt x="38100" y="8890"/>
                    <a:pt x="48260" y="2540"/>
                    <a:pt x="62230" y="1270"/>
                  </a:cubicBezTo>
                  <a:cubicBezTo>
                    <a:pt x="80010" y="0"/>
                    <a:pt x="129540" y="22860"/>
                    <a:pt x="129540" y="2286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sp>
        <p:nvSpPr>
          <p:cNvPr id="36" name="TextBox 36"/>
          <p:cNvSpPr txBox="1"/>
          <p:nvPr/>
        </p:nvSpPr>
        <p:spPr>
          <a:xfrm>
            <a:off x="4699423" y="5069726"/>
            <a:ext cx="9318307" cy="900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59"/>
              </a:lnSpc>
            </a:pPr>
            <a:r>
              <a:rPr lang="en-US" sz="2999" dirty="0">
                <a:solidFill>
                  <a:srgbClr val="AF8ABE"/>
                </a:solidFill>
                <a:latin typeface="Scripter"/>
                <a:ea typeface="Scripter"/>
                <a:cs typeface="Scripter"/>
                <a:sym typeface="Scripter"/>
              </a:rPr>
              <a:t>今日、食品ロスが多く食品の消費期限を過ぎてしまう</a:t>
            </a:r>
          </a:p>
          <a:p>
            <a:pPr algn="ctr">
              <a:lnSpc>
                <a:spcPts val="3659"/>
              </a:lnSpc>
              <a:spcBef>
                <a:spcPct val="0"/>
              </a:spcBef>
            </a:pPr>
            <a:r>
              <a:rPr lang="en-US" sz="2999" dirty="0">
                <a:solidFill>
                  <a:srgbClr val="AF8ABE"/>
                </a:solidFill>
                <a:latin typeface="Scripter"/>
                <a:ea typeface="Scripter"/>
                <a:cs typeface="Scripter"/>
                <a:sym typeface="Scripter"/>
              </a:rPr>
              <a:t>ことが多いため食品ロスを減らすためです。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610032" y="6195845"/>
            <a:ext cx="7239000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sz="3000" dirty="0">
                <a:solidFill>
                  <a:srgbClr val="AF8ABE"/>
                </a:solidFill>
                <a:latin typeface="Scripter"/>
                <a:ea typeface="Scripter"/>
                <a:cs typeface="Scripter"/>
                <a:sym typeface="Scripter"/>
              </a:rPr>
              <a:t>消費期限を一目で分かるようにしました。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114103" y="1794151"/>
            <a:ext cx="5791200" cy="187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07"/>
              </a:lnSpc>
              <a:spcBef>
                <a:spcPct val="0"/>
              </a:spcBef>
            </a:pPr>
            <a:r>
              <a:rPr lang="en-US" sz="11400">
                <a:solidFill>
                  <a:srgbClr val="AF8ABE"/>
                </a:solidFill>
                <a:latin typeface="Scripter"/>
                <a:ea typeface="Scripter"/>
                <a:cs typeface="Scripter"/>
                <a:sym typeface="Scripter"/>
              </a:rPr>
              <a:t>作成理由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853040">
            <a:off x="7045372" y="-6528727"/>
            <a:ext cx="10299072" cy="10299072"/>
          </a:xfrm>
          <a:custGeom>
            <a:avLst/>
            <a:gdLst/>
            <a:ahLst/>
            <a:cxnLst/>
            <a:rect l="l" t="t" r="r" b="b"/>
            <a:pathLst>
              <a:path w="10299072" h="10299072">
                <a:moveTo>
                  <a:pt x="0" y="0"/>
                </a:moveTo>
                <a:lnTo>
                  <a:pt x="10299073" y="0"/>
                </a:lnTo>
                <a:lnTo>
                  <a:pt x="10299073" y="10299072"/>
                </a:lnTo>
                <a:lnTo>
                  <a:pt x="0" y="10299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6087" y="758582"/>
            <a:ext cx="8902235" cy="8902235"/>
          </a:xfrm>
          <a:custGeom>
            <a:avLst/>
            <a:gdLst/>
            <a:ahLst/>
            <a:cxnLst/>
            <a:rect l="l" t="t" r="r" b="b"/>
            <a:pathLst>
              <a:path w="8902235" h="8902235">
                <a:moveTo>
                  <a:pt x="0" y="0"/>
                </a:moveTo>
                <a:lnTo>
                  <a:pt x="8902235" y="0"/>
                </a:lnTo>
                <a:lnTo>
                  <a:pt x="8902235" y="8902235"/>
                </a:lnTo>
                <a:lnTo>
                  <a:pt x="0" y="8902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1513" y="2128838"/>
            <a:ext cx="6869370" cy="6756962"/>
          </a:xfrm>
          <a:custGeom>
            <a:avLst/>
            <a:gdLst/>
            <a:ahLst/>
            <a:cxnLst/>
            <a:rect l="l" t="t" r="r" b="b"/>
            <a:pathLst>
              <a:path w="6869370" h="6756962">
                <a:moveTo>
                  <a:pt x="0" y="0"/>
                </a:moveTo>
                <a:lnTo>
                  <a:pt x="6869370" y="0"/>
                </a:lnTo>
                <a:lnTo>
                  <a:pt x="6869370" y="6756962"/>
                </a:lnTo>
                <a:lnTo>
                  <a:pt x="0" y="6756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459633" y="3792800"/>
            <a:ext cx="1482804" cy="1350700"/>
          </a:xfrm>
          <a:custGeom>
            <a:avLst/>
            <a:gdLst/>
            <a:ahLst/>
            <a:cxnLst/>
            <a:rect l="l" t="t" r="r" b="b"/>
            <a:pathLst>
              <a:path w="1482804" h="1350700">
                <a:moveTo>
                  <a:pt x="0" y="0"/>
                </a:moveTo>
                <a:lnTo>
                  <a:pt x="1482804" y="0"/>
                </a:lnTo>
                <a:lnTo>
                  <a:pt x="1482804" y="1350700"/>
                </a:lnTo>
                <a:lnTo>
                  <a:pt x="0" y="1350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7248491"/>
            <a:ext cx="1770102" cy="1612402"/>
          </a:xfrm>
          <a:custGeom>
            <a:avLst/>
            <a:gdLst/>
            <a:ahLst/>
            <a:cxnLst/>
            <a:rect l="l" t="t" r="r" b="b"/>
            <a:pathLst>
              <a:path w="1770102" h="1612402">
                <a:moveTo>
                  <a:pt x="0" y="0"/>
                </a:moveTo>
                <a:lnTo>
                  <a:pt x="1770102" y="0"/>
                </a:lnTo>
                <a:lnTo>
                  <a:pt x="1770102" y="1612402"/>
                </a:lnTo>
                <a:lnTo>
                  <a:pt x="0" y="16124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81897" y="353350"/>
            <a:ext cx="1482804" cy="1350700"/>
          </a:xfrm>
          <a:custGeom>
            <a:avLst/>
            <a:gdLst/>
            <a:ahLst/>
            <a:cxnLst/>
            <a:rect l="l" t="t" r="r" b="b"/>
            <a:pathLst>
              <a:path w="1482804" h="1350700">
                <a:moveTo>
                  <a:pt x="0" y="0"/>
                </a:moveTo>
                <a:lnTo>
                  <a:pt x="1482804" y="0"/>
                </a:lnTo>
                <a:lnTo>
                  <a:pt x="1482804" y="1350700"/>
                </a:lnTo>
                <a:lnTo>
                  <a:pt x="0" y="1350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292500">
            <a:off x="4266830" y="8165020"/>
            <a:ext cx="4521082" cy="2186560"/>
          </a:xfrm>
          <a:custGeom>
            <a:avLst/>
            <a:gdLst/>
            <a:ahLst/>
            <a:cxnLst/>
            <a:rect l="l" t="t" r="r" b="b"/>
            <a:pathLst>
              <a:path w="4521082" h="2186560">
                <a:moveTo>
                  <a:pt x="0" y="0"/>
                </a:moveTo>
                <a:lnTo>
                  <a:pt x="4521082" y="0"/>
                </a:lnTo>
                <a:lnTo>
                  <a:pt x="4521082" y="2186560"/>
                </a:lnTo>
                <a:lnTo>
                  <a:pt x="0" y="21865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60155" y="26215"/>
            <a:ext cx="1334956" cy="2390842"/>
          </a:xfrm>
          <a:custGeom>
            <a:avLst/>
            <a:gdLst/>
            <a:ahLst/>
            <a:cxnLst/>
            <a:rect l="l" t="t" r="r" b="b"/>
            <a:pathLst>
              <a:path w="1334956" h="2390842">
                <a:moveTo>
                  <a:pt x="0" y="0"/>
                </a:moveTo>
                <a:lnTo>
                  <a:pt x="1334955" y="0"/>
                </a:lnTo>
                <a:lnTo>
                  <a:pt x="1334955" y="2390841"/>
                </a:lnTo>
                <a:lnTo>
                  <a:pt x="0" y="23908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270309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209647" y="9255585"/>
            <a:ext cx="1482804" cy="1350700"/>
          </a:xfrm>
          <a:custGeom>
            <a:avLst/>
            <a:gdLst/>
            <a:ahLst/>
            <a:cxnLst/>
            <a:rect l="l" t="t" r="r" b="b"/>
            <a:pathLst>
              <a:path w="1482804" h="1350700">
                <a:moveTo>
                  <a:pt x="0" y="0"/>
                </a:moveTo>
                <a:lnTo>
                  <a:pt x="1482804" y="0"/>
                </a:lnTo>
                <a:lnTo>
                  <a:pt x="1482804" y="1350699"/>
                </a:lnTo>
                <a:lnTo>
                  <a:pt x="0" y="1350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6921797">
            <a:off x="-479354" y="-31472"/>
            <a:ext cx="10299072" cy="10299072"/>
          </a:xfrm>
          <a:custGeom>
            <a:avLst/>
            <a:gdLst/>
            <a:ahLst/>
            <a:cxnLst/>
            <a:rect l="l" t="t" r="r" b="b"/>
            <a:pathLst>
              <a:path w="10299072" h="10299072">
                <a:moveTo>
                  <a:pt x="0" y="0"/>
                </a:moveTo>
                <a:lnTo>
                  <a:pt x="10299072" y="0"/>
                </a:lnTo>
                <a:lnTo>
                  <a:pt x="10299072" y="10299072"/>
                </a:lnTo>
                <a:lnTo>
                  <a:pt x="0" y="10299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9156382" y="1594485"/>
            <a:ext cx="8632507" cy="1127760"/>
            <a:chOff x="0" y="0"/>
            <a:chExt cx="11510010" cy="1503680"/>
          </a:xfrm>
        </p:grpSpPr>
        <p:sp>
          <p:nvSpPr>
            <p:cNvPr id="13" name="Freeform 13"/>
            <p:cNvSpPr/>
            <p:nvPr/>
          </p:nvSpPr>
          <p:spPr>
            <a:xfrm>
              <a:off x="44450" y="0"/>
              <a:ext cx="11418570" cy="1501140"/>
            </a:xfrm>
            <a:custGeom>
              <a:avLst/>
              <a:gdLst/>
              <a:ahLst/>
              <a:cxnLst/>
              <a:rect l="l" t="t" r="r" b="b"/>
              <a:pathLst>
                <a:path w="11418570" h="1501140">
                  <a:moveTo>
                    <a:pt x="623570" y="128270"/>
                  </a:moveTo>
                  <a:cubicBezTo>
                    <a:pt x="2715260" y="177800"/>
                    <a:pt x="3175000" y="182880"/>
                    <a:pt x="3986530" y="176530"/>
                  </a:cubicBezTo>
                  <a:cubicBezTo>
                    <a:pt x="5532120" y="165100"/>
                    <a:pt x="10022839" y="0"/>
                    <a:pt x="10713720" y="50800"/>
                  </a:cubicBezTo>
                  <a:cubicBezTo>
                    <a:pt x="10840720" y="59690"/>
                    <a:pt x="10867390" y="63500"/>
                    <a:pt x="10938510" y="86360"/>
                  </a:cubicBezTo>
                  <a:cubicBezTo>
                    <a:pt x="11008360" y="110490"/>
                    <a:pt x="11079480" y="148590"/>
                    <a:pt x="11137900" y="193040"/>
                  </a:cubicBezTo>
                  <a:cubicBezTo>
                    <a:pt x="11197590" y="238760"/>
                    <a:pt x="11252200" y="295910"/>
                    <a:pt x="11294110" y="358140"/>
                  </a:cubicBezTo>
                  <a:cubicBezTo>
                    <a:pt x="11336020" y="419100"/>
                    <a:pt x="11370310" y="491490"/>
                    <a:pt x="11389360" y="563880"/>
                  </a:cubicBezTo>
                  <a:cubicBezTo>
                    <a:pt x="11409680" y="635000"/>
                    <a:pt x="11418570" y="715010"/>
                    <a:pt x="11414760" y="788670"/>
                  </a:cubicBezTo>
                  <a:cubicBezTo>
                    <a:pt x="11409680" y="863600"/>
                    <a:pt x="11393170" y="941070"/>
                    <a:pt x="11365230" y="1010920"/>
                  </a:cubicBezTo>
                  <a:cubicBezTo>
                    <a:pt x="11337290" y="1079500"/>
                    <a:pt x="11296650" y="1148080"/>
                    <a:pt x="11248390" y="1205230"/>
                  </a:cubicBezTo>
                  <a:cubicBezTo>
                    <a:pt x="11200130" y="1261110"/>
                    <a:pt x="11139170" y="1313180"/>
                    <a:pt x="11075670" y="1351280"/>
                  </a:cubicBezTo>
                  <a:cubicBezTo>
                    <a:pt x="11012170" y="1390650"/>
                    <a:pt x="10937240" y="1419860"/>
                    <a:pt x="10864850" y="1435100"/>
                  </a:cubicBezTo>
                  <a:cubicBezTo>
                    <a:pt x="10792460" y="1451610"/>
                    <a:pt x="10712450" y="1455420"/>
                    <a:pt x="10638790" y="1447800"/>
                  </a:cubicBezTo>
                  <a:cubicBezTo>
                    <a:pt x="10563860" y="1440180"/>
                    <a:pt x="10487660" y="1418590"/>
                    <a:pt x="10420350" y="1386840"/>
                  </a:cubicBezTo>
                  <a:cubicBezTo>
                    <a:pt x="10351770" y="1356360"/>
                    <a:pt x="10287000" y="1310640"/>
                    <a:pt x="10232390" y="1259840"/>
                  </a:cubicBezTo>
                  <a:cubicBezTo>
                    <a:pt x="10177780" y="1209040"/>
                    <a:pt x="10129520" y="1145540"/>
                    <a:pt x="10095230" y="1079500"/>
                  </a:cubicBezTo>
                  <a:cubicBezTo>
                    <a:pt x="10059670" y="1013460"/>
                    <a:pt x="10034270" y="938530"/>
                    <a:pt x="10022840" y="864870"/>
                  </a:cubicBezTo>
                  <a:cubicBezTo>
                    <a:pt x="10010140" y="791210"/>
                    <a:pt x="10010140" y="711200"/>
                    <a:pt x="10022840" y="637540"/>
                  </a:cubicBezTo>
                  <a:cubicBezTo>
                    <a:pt x="10034270" y="563880"/>
                    <a:pt x="10059670" y="488950"/>
                    <a:pt x="10095230" y="422910"/>
                  </a:cubicBezTo>
                  <a:cubicBezTo>
                    <a:pt x="10129520" y="356870"/>
                    <a:pt x="10177780" y="293370"/>
                    <a:pt x="10232390" y="242570"/>
                  </a:cubicBezTo>
                  <a:cubicBezTo>
                    <a:pt x="10287000" y="190500"/>
                    <a:pt x="10353040" y="146050"/>
                    <a:pt x="10420350" y="115570"/>
                  </a:cubicBezTo>
                  <a:cubicBezTo>
                    <a:pt x="10487660" y="83820"/>
                    <a:pt x="10565130" y="62230"/>
                    <a:pt x="10638790" y="54610"/>
                  </a:cubicBezTo>
                  <a:cubicBezTo>
                    <a:pt x="10712450" y="45720"/>
                    <a:pt x="10792460" y="50800"/>
                    <a:pt x="10864850" y="66040"/>
                  </a:cubicBezTo>
                  <a:cubicBezTo>
                    <a:pt x="10938510" y="82550"/>
                    <a:pt x="11012170" y="111760"/>
                    <a:pt x="11075670" y="151130"/>
                  </a:cubicBezTo>
                  <a:cubicBezTo>
                    <a:pt x="11139170" y="189230"/>
                    <a:pt x="11200130" y="240030"/>
                    <a:pt x="11248390" y="297180"/>
                  </a:cubicBezTo>
                  <a:cubicBezTo>
                    <a:pt x="11296650" y="354330"/>
                    <a:pt x="11337290" y="422910"/>
                    <a:pt x="11365230" y="491490"/>
                  </a:cubicBezTo>
                  <a:cubicBezTo>
                    <a:pt x="11393170" y="561340"/>
                    <a:pt x="11409680" y="638810"/>
                    <a:pt x="11414760" y="713740"/>
                  </a:cubicBezTo>
                  <a:cubicBezTo>
                    <a:pt x="11418570" y="787400"/>
                    <a:pt x="11409680" y="867410"/>
                    <a:pt x="11389360" y="938530"/>
                  </a:cubicBezTo>
                  <a:cubicBezTo>
                    <a:pt x="11369040" y="1010920"/>
                    <a:pt x="11336020" y="1083310"/>
                    <a:pt x="11294110" y="1144270"/>
                  </a:cubicBezTo>
                  <a:cubicBezTo>
                    <a:pt x="11252200" y="1206500"/>
                    <a:pt x="11197590" y="1263650"/>
                    <a:pt x="11137900" y="1309370"/>
                  </a:cubicBezTo>
                  <a:cubicBezTo>
                    <a:pt x="11079480" y="1353820"/>
                    <a:pt x="11008360" y="1391920"/>
                    <a:pt x="10938510" y="1414780"/>
                  </a:cubicBezTo>
                  <a:cubicBezTo>
                    <a:pt x="10867390" y="1438910"/>
                    <a:pt x="10840720" y="1442720"/>
                    <a:pt x="10713720" y="1451610"/>
                  </a:cubicBezTo>
                  <a:cubicBezTo>
                    <a:pt x="10022840" y="1501140"/>
                    <a:pt x="5532120" y="1336040"/>
                    <a:pt x="3986530" y="1324610"/>
                  </a:cubicBezTo>
                  <a:cubicBezTo>
                    <a:pt x="3175000" y="1319530"/>
                    <a:pt x="2715260" y="1324610"/>
                    <a:pt x="2128520" y="1333500"/>
                  </a:cubicBezTo>
                  <a:cubicBezTo>
                    <a:pt x="1600200" y="1341120"/>
                    <a:pt x="863600" y="1384300"/>
                    <a:pt x="623570" y="1372870"/>
                  </a:cubicBezTo>
                  <a:cubicBezTo>
                    <a:pt x="548640" y="1370330"/>
                    <a:pt x="523240" y="1367790"/>
                    <a:pt x="474980" y="1355090"/>
                  </a:cubicBezTo>
                  <a:cubicBezTo>
                    <a:pt x="426720" y="1343660"/>
                    <a:pt x="378460" y="1324610"/>
                    <a:pt x="334010" y="1301750"/>
                  </a:cubicBezTo>
                  <a:cubicBezTo>
                    <a:pt x="290830" y="1278890"/>
                    <a:pt x="247650" y="1249680"/>
                    <a:pt x="210820" y="1216660"/>
                  </a:cubicBezTo>
                  <a:cubicBezTo>
                    <a:pt x="173990" y="1183640"/>
                    <a:pt x="139700" y="1145540"/>
                    <a:pt x="111760" y="1104900"/>
                  </a:cubicBezTo>
                  <a:cubicBezTo>
                    <a:pt x="83820" y="1064260"/>
                    <a:pt x="59690" y="1018540"/>
                    <a:pt x="41910" y="971550"/>
                  </a:cubicBezTo>
                  <a:cubicBezTo>
                    <a:pt x="24130" y="925830"/>
                    <a:pt x="11430" y="875030"/>
                    <a:pt x="6350" y="825500"/>
                  </a:cubicBezTo>
                  <a:cubicBezTo>
                    <a:pt x="0" y="777240"/>
                    <a:pt x="0" y="725170"/>
                    <a:pt x="6350" y="675640"/>
                  </a:cubicBezTo>
                  <a:cubicBezTo>
                    <a:pt x="11430" y="626110"/>
                    <a:pt x="24130" y="576580"/>
                    <a:pt x="41910" y="530860"/>
                  </a:cubicBezTo>
                  <a:cubicBezTo>
                    <a:pt x="59690" y="483870"/>
                    <a:pt x="83820" y="438150"/>
                    <a:pt x="111760" y="397510"/>
                  </a:cubicBezTo>
                  <a:cubicBezTo>
                    <a:pt x="139700" y="356870"/>
                    <a:pt x="173990" y="317500"/>
                    <a:pt x="210820" y="285750"/>
                  </a:cubicBezTo>
                  <a:cubicBezTo>
                    <a:pt x="247650" y="252730"/>
                    <a:pt x="290830" y="223520"/>
                    <a:pt x="334010" y="199390"/>
                  </a:cubicBezTo>
                  <a:cubicBezTo>
                    <a:pt x="378460" y="176530"/>
                    <a:pt x="426720" y="158750"/>
                    <a:pt x="474980" y="147320"/>
                  </a:cubicBezTo>
                  <a:cubicBezTo>
                    <a:pt x="523240" y="134620"/>
                    <a:pt x="623570" y="128270"/>
                    <a:pt x="623570" y="128270"/>
                  </a:cubicBezTo>
                </a:path>
              </a:pathLst>
            </a:custGeom>
            <a:solidFill>
              <a:srgbClr val="FBE6C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0683389" y="3452812"/>
            <a:ext cx="6509385" cy="1128712"/>
            <a:chOff x="0" y="0"/>
            <a:chExt cx="8679180" cy="1504950"/>
          </a:xfrm>
        </p:grpSpPr>
        <p:sp>
          <p:nvSpPr>
            <p:cNvPr id="15" name="Freeform 15"/>
            <p:cNvSpPr/>
            <p:nvPr/>
          </p:nvSpPr>
          <p:spPr>
            <a:xfrm>
              <a:off x="44450" y="21590"/>
              <a:ext cx="8590280" cy="1460500"/>
            </a:xfrm>
            <a:custGeom>
              <a:avLst/>
              <a:gdLst/>
              <a:ahLst/>
              <a:cxnLst/>
              <a:rect l="l" t="t" r="r" b="b"/>
              <a:pathLst>
                <a:path w="8590280" h="1460500">
                  <a:moveTo>
                    <a:pt x="646430" y="86360"/>
                  </a:moveTo>
                  <a:cubicBezTo>
                    <a:pt x="3604260" y="105410"/>
                    <a:pt x="7336790" y="0"/>
                    <a:pt x="7886700" y="29210"/>
                  </a:cubicBezTo>
                  <a:cubicBezTo>
                    <a:pt x="7981950" y="34290"/>
                    <a:pt x="7999730" y="35560"/>
                    <a:pt x="8054339" y="49530"/>
                  </a:cubicBezTo>
                  <a:cubicBezTo>
                    <a:pt x="8108950" y="62230"/>
                    <a:pt x="8163560" y="83820"/>
                    <a:pt x="8213089" y="109220"/>
                  </a:cubicBezTo>
                  <a:cubicBezTo>
                    <a:pt x="8262620" y="135890"/>
                    <a:pt x="8309610" y="167640"/>
                    <a:pt x="8351520" y="205740"/>
                  </a:cubicBezTo>
                  <a:cubicBezTo>
                    <a:pt x="8393430" y="242570"/>
                    <a:pt x="8431530" y="285750"/>
                    <a:pt x="8463280" y="331470"/>
                  </a:cubicBezTo>
                  <a:cubicBezTo>
                    <a:pt x="8495030" y="378460"/>
                    <a:pt x="8522970" y="429260"/>
                    <a:pt x="8542020" y="481330"/>
                  </a:cubicBezTo>
                  <a:cubicBezTo>
                    <a:pt x="8562339" y="533400"/>
                    <a:pt x="8576310" y="590550"/>
                    <a:pt x="8582660" y="645160"/>
                  </a:cubicBezTo>
                  <a:cubicBezTo>
                    <a:pt x="8589010" y="701040"/>
                    <a:pt x="8589010" y="759460"/>
                    <a:pt x="8582660" y="815340"/>
                  </a:cubicBezTo>
                  <a:cubicBezTo>
                    <a:pt x="8576310" y="869950"/>
                    <a:pt x="8562339" y="927100"/>
                    <a:pt x="8542020" y="979170"/>
                  </a:cubicBezTo>
                  <a:cubicBezTo>
                    <a:pt x="8522970" y="1031240"/>
                    <a:pt x="8495030" y="1082040"/>
                    <a:pt x="8463280" y="1129030"/>
                  </a:cubicBezTo>
                  <a:cubicBezTo>
                    <a:pt x="8431530" y="1174750"/>
                    <a:pt x="8393430" y="1217930"/>
                    <a:pt x="8351520" y="1254760"/>
                  </a:cubicBezTo>
                  <a:cubicBezTo>
                    <a:pt x="8309610" y="1291590"/>
                    <a:pt x="8261350" y="1324610"/>
                    <a:pt x="8211820" y="1351280"/>
                  </a:cubicBezTo>
                  <a:cubicBezTo>
                    <a:pt x="8162289" y="1376680"/>
                    <a:pt x="8108950" y="1398270"/>
                    <a:pt x="8054339" y="1410970"/>
                  </a:cubicBezTo>
                  <a:cubicBezTo>
                    <a:pt x="7999730" y="1424940"/>
                    <a:pt x="7946389" y="1432560"/>
                    <a:pt x="7886700" y="1431290"/>
                  </a:cubicBezTo>
                  <a:cubicBezTo>
                    <a:pt x="7816850" y="1430020"/>
                    <a:pt x="7733030" y="1418590"/>
                    <a:pt x="7663180" y="1394460"/>
                  </a:cubicBezTo>
                  <a:cubicBezTo>
                    <a:pt x="7592060" y="1370330"/>
                    <a:pt x="7522210" y="1333500"/>
                    <a:pt x="7462520" y="1289050"/>
                  </a:cubicBezTo>
                  <a:cubicBezTo>
                    <a:pt x="7402830" y="1243330"/>
                    <a:pt x="7348220" y="1184910"/>
                    <a:pt x="7306310" y="1123950"/>
                  </a:cubicBezTo>
                  <a:cubicBezTo>
                    <a:pt x="7264400" y="1061720"/>
                    <a:pt x="7231380" y="989330"/>
                    <a:pt x="7211060" y="918210"/>
                  </a:cubicBezTo>
                  <a:cubicBezTo>
                    <a:pt x="7190739" y="845820"/>
                    <a:pt x="7181850" y="767080"/>
                    <a:pt x="7186930" y="692150"/>
                  </a:cubicBezTo>
                  <a:cubicBezTo>
                    <a:pt x="7190739" y="617220"/>
                    <a:pt x="7207250" y="539750"/>
                    <a:pt x="7235189" y="471170"/>
                  </a:cubicBezTo>
                  <a:cubicBezTo>
                    <a:pt x="7263130" y="401320"/>
                    <a:pt x="7303770" y="332740"/>
                    <a:pt x="7352030" y="275590"/>
                  </a:cubicBezTo>
                  <a:cubicBezTo>
                    <a:pt x="7400289" y="219710"/>
                    <a:pt x="7461250" y="167640"/>
                    <a:pt x="7524750" y="129540"/>
                  </a:cubicBezTo>
                  <a:cubicBezTo>
                    <a:pt x="7589520" y="91440"/>
                    <a:pt x="7663180" y="60960"/>
                    <a:pt x="7735570" y="45720"/>
                  </a:cubicBezTo>
                  <a:cubicBezTo>
                    <a:pt x="7809230" y="29210"/>
                    <a:pt x="7887970" y="25400"/>
                    <a:pt x="7962900" y="33020"/>
                  </a:cubicBezTo>
                  <a:cubicBezTo>
                    <a:pt x="8036560" y="40640"/>
                    <a:pt x="8112760" y="62230"/>
                    <a:pt x="8181339" y="93980"/>
                  </a:cubicBezTo>
                  <a:cubicBezTo>
                    <a:pt x="8248650" y="125730"/>
                    <a:pt x="8314689" y="170180"/>
                    <a:pt x="8369300" y="220980"/>
                  </a:cubicBezTo>
                  <a:cubicBezTo>
                    <a:pt x="8422639" y="273050"/>
                    <a:pt x="8470900" y="335280"/>
                    <a:pt x="8506460" y="401320"/>
                  </a:cubicBezTo>
                  <a:cubicBezTo>
                    <a:pt x="8540750" y="467360"/>
                    <a:pt x="8566150" y="543560"/>
                    <a:pt x="8578850" y="617220"/>
                  </a:cubicBezTo>
                  <a:cubicBezTo>
                    <a:pt x="8590280" y="690880"/>
                    <a:pt x="8590280" y="769620"/>
                    <a:pt x="8578850" y="843280"/>
                  </a:cubicBezTo>
                  <a:cubicBezTo>
                    <a:pt x="8566150" y="916940"/>
                    <a:pt x="8540750" y="993140"/>
                    <a:pt x="8506460" y="1059180"/>
                  </a:cubicBezTo>
                  <a:cubicBezTo>
                    <a:pt x="8470900" y="1125220"/>
                    <a:pt x="8422639" y="1187450"/>
                    <a:pt x="8369300" y="1239520"/>
                  </a:cubicBezTo>
                  <a:cubicBezTo>
                    <a:pt x="8314689" y="1290320"/>
                    <a:pt x="8248650" y="1334770"/>
                    <a:pt x="8181339" y="1366520"/>
                  </a:cubicBezTo>
                  <a:cubicBezTo>
                    <a:pt x="8112760" y="1398270"/>
                    <a:pt x="8036560" y="1419860"/>
                    <a:pt x="7962900" y="1427480"/>
                  </a:cubicBezTo>
                  <a:cubicBezTo>
                    <a:pt x="7887970" y="1435100"/>
                    <a:pt x="7809230" y="1431290"/>
                    <a:pt x="7735570" y="1414780"/>
                  </a:cubicBezTo>
                  <a:cubicBezTo>
                    <a:pt x="7663180" y="1399540"/>
                    <a:pt x="7589520" y="1369060"/>
                    <a:pt x="7524750" y="1330960"/>
                  </a:cubicBezTo>
                  <a:cubicBezTo>
                    <a:pt x="7461250" y="1292860"/>
                    <a:pt x="7400289" y="1240790"/>
                    <a:pt x="7352030" y="1183640"/>
                  </a:cubicBezTo>
                  <a:cubicBezTo>
                    <a:pt x="7303770" y="1127760"/>
                    <a:pt x="7263130" y="1059180"/>
                    <a:pt x="7235189" y="989330"/>
                  </a:cubicBezTo>
                  <a:cubicBezTo>
                    <a:pt x="7207250" y="920750"/>
                    <a:pt x="7190739" y="842010"/>
                    <a:pt x="7186930" y="768350"/>
                  </a:cubicBezTo>
                  <a:cubicBezTo>
                    <a:pt x="7181850" y="693420"/>
                    <a:pt x="7190739" y="614680"/>
                    <a:pt x="7211060" y="542290"/>
                  </a:cubicBezTo>
                  <a:cubicBezTo>
                    <a:pt x="7231380" y="469900"/>
                    <a:pt x="7264400" y="398780"/>
                    <a:pt x="7306310" y="336550"/>
                  </a:cubicBezTo>
                  <a:cubicBezTo>
                    <a:pt x="7348220" y="274320"/>
                    <a:pt x="7402830" y="217170"/>
                    <a:pt x="7462520" y="171450"/>
                  </a:cubicBezTo>
                  <a:cubicBezTo>
                    <a:pt x="7522210" y="127000"/>
                    <a:pt x="7592060" y="88900"/>
                    <a:pt x="7663180" y="66040"/>
                  </a:cubicBezTo>
                  <a:cubicBezTo>
                    <a:pt x="7733030" y="41910"/>
                    <a:pt x="7816850" y="30480"/>
                    <a:pt x="7886700" y="29210"/>
                  </a:cubicBezTo>
                  <a:cubicBezTo>
                    <a:pt x="7946389" y="27940"/>
                    <a:pt x="7999730" y="35560"/>
                    <a:pt x="8054339" y="49530"/>
                  </a:cubicBezTo>
                  <a:cubicBezTo>
                    <a:pt x="8108950" y="62230"/>
                    <a:pt x="8162289" y="83820"/>
                    <a:pt x="8211820" y="109220"/>
                  </a:cubicBezTo>
                  <a:cubicBezTo>
                    <a:pt x="8261350" y="135890"/>
                    <a:pt x="8309610" y="167640"/>
                    <a:pt x="8351520" y="205740"/>
                  </a:cubicBezTo>
                  <a:cubicBezTo>
                    <a:pt x="8393430" y="242570"/>
                    <a:pt x="8431530" y="285750"/>
                    <a:pt x="8463280" y="331470"/>
                  </a:cubicBezTo>
                  <a:cubicBezTo>
                    <a:pt x="8495030" y="378460"/>
                    <a:pt x="8522970" y="429260"/>
                    <a:pt x="8542020" y="481330"/>
                  </a:cubicBezTo>
                  <a:cubicBezTo>
                    <a:pt x="8562339" y="533400"/>
                    <a:pt x="8576310" y="590550"/>
                    <a:pt x="8582660" y="645160"/>
                  </a:cubicBezTo>
                  <a:cubicBezTo>
                    <a:pt x="8589010" y="701040"/>
                    <a:pt x="8589010" y="759460"/>
                    <a:pt x="8582660" y="814070"/>
                  </a:cubicBezTo>
                  <a:cubicBezTo>
                    <a:pt x="8576310" y="869950"/>
                    <a:pt x="8562339" y="927100"/>
                    <a:pt x="8542020" y="979170"/>
                  </a:cubicBezTo>
                  <a:cubicBezTo>
                    <a:pt x="8522970" y="1031240"/>
                    <a:pt x="8495030" y="1082040"/>
                    <a:pt x="8463280" y="1129030"/>
                  </a:cubicBezTo>
                  <a:cubicBezTo>
                    <a:pt x="8431530" y="1174750"/>
                    <a:pt x="8393430" y="1217930"/>
                    <a:pt x="8351520" y="1254760"/>
                  </a:cubicBezTo>
                  <a:cubicBezTo>
                    <a:pt x="8309610" y="1291590"/>
                    <a:pt x="8262620" y="1324610"/>
                    <a:pt x="8213089" y="1351280"/>
                  </a:cubicBezTo>
                  <a:cubicBezTo>
                    <a:pt x="8163560" y="1376680"/>
                    <a:pt x="8108950" y="1398270"/>
                    <a:pt x="8054339" y="1410970"/>
                  </a:cubicBezTo>
                  <a:cubicBezTo>
                    <a:pt x="7999730" y="1424940"/>
                    <a:pt x="7981950" y="1426210"/>
                    <a:pt x="7886700" y="1431290"/>
                  </a:cubicBezTo>
                  <a:cubicBezTo>
                    <a:pt x="7336789" y="1460500"/>
                    <a:pt x="3604259" y="1355090"/>
                    <a:pt x="2292350" y="1353820"/>
                  </a:cubicBezTo>
                  <a:cubicBezTo>
                    <a:pt x="1581150" y="1353820"/>
                    <a:pt x="902970" y="1388110"/>
                    <a:pt x="646430" y="1374140"/>
                  </a:cubicBezTo>
                  <a:cubicBezTo>
                    <a:pt x="566420" y="1370330"/>
                    <a:pt x="541020" y="1367790"/>
                    <a:pt x="491490" y="1355090"/>
                  </a:cubicBezTo>
                  <a:cubicBezTo>
                    <a:pt x="441960" y="1343660"/>
                    <a:pt x="392430" y="1324610"/>
                    <a:pt x="346710" y="1300480"/>
                  </a:cubicBezTo>
                  <a:cubicBezTo>
                    <a:pt x="300990" y="1276350"/>
                    <a:pt x="256540" y="1245870"/>
                    <a:pt x="218440" y="1212850"/>
                  </a:cubicBezTo>
                  <a:cubicBezTo>
                    <a:pt x="180340" y="1178560"/>
                    <a:pt x="144780" y="1137920"/>
                    <a:pt x="115570" y="1096010"/>
                  </a:cubicBezTo>
                  <a:cubicBezTo>
                    <a:pt x="86360" y="1054100"/>
                    <a:pt x="62230" y="1007110"/>
                    <a:pt x="43180" y="958850"/>
                  </a:cubicBezTo>
                  <a:cubicBezTo>
                    <a:pt x="25400" y="910590"/>
                    <a:pt x="12700" y="858520"/>
                    <a:pt x="6350" y="807720"/>
                  </a:cubicBezTo>
                  <a:cubicBezTo>
                    <a:pt x="0" y="756920"/>
                    <a:pt x="0" y="703580"/>
                    <a:pt x="6350" y="652780"/>
                  </a:cubicBezTo>
                  <a:cubicBezTo>
                    <a:pt x="12700" y="601980"/>
                    <a:pt x="25400" y="549910"/>
                    <a:pt x="43180" y="501650"/>
                  </a:cubicBezTo>
                  <a:cubicBezTo>
                    <a:pt x="62230" y="453390"/>
                    <a:pt x="86360" y="406400"/>
                    <a:pt x="115570" y="364490"/>
                  </a:cubicBezTo>
                  <a:cubicBezTo>
                    <a:pt x="144780" y="321310"/>
                    <a:pt x="180340" y="281940"/>
                    <a:pt x="218440" y="247650"/>
                  </a:cubicBezTo>
                  <a:cubicBezTo>
                    <a:pt x="257810" y="213360"/>
                    <a:pt x="300990" y="184150"/>
                    <a:pt x="346710" y="160020"/>
                  </a:cubicBezTo>
                  <a:cubicBezTo>
                    <a:pt x="392430" y="135890"/>
                    <a:pt x="441960" y="116840"/>
                    <a:pt x="491490" y="104140"/>
                  </a:cubicBezTo>
                  <a:cubicBezTo>
                    <a:pt x="541020" y="92710"/>
                    <a:pt x="646430" y="86360"/>
                    <a:pt x="646430" y="86360"/>
                  </a:cubicBezTo>
                </a:path>
              </a:pathLst>
            </a:custGeom>
            <a:solidFill>
              <a:srgbClr val="FBE6C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9216390" y="412432"/>
            <a:ext cx="746760" cy="685800"/>
            <a:chOff x="0" y="0"/>
            <a:chExt cx="995680" cy="914400"/>
          </a:xfrm>
        </p:grpSpPr>
        <p:sp>
          <p:nvSpPr>
            <p:cNvPr id="17" name="Freeform 17"/>
            <p:cNvSpPr/>
            <p:nvPr/>
          </p:nvSpPr>
          <p:spPr>
            <a:xfrm>
              <a:off x="48260" y="48260"/>
              <a:ext cx="900430" cy="815340"/>
            </a:xfrm>
            <a:custGeom>
              <a:avLst/>
              <a:gdLst/>
              <a:ahLst/>
              <a:cxnLst/>
              <a:rect l="l" t="t" r="r" b="b"/>
              <a:pathLst>
                <a:path w="900430" h="815340">
                  <a:moveTo>
                    <a:pt x="697230" y="783590"/>
                  </a:moveTo>
                  <a:cubicBezTo>
                    <a:pt x="328930" y="433070"/>
                    <a:pt x="176530" y="292100"/>
                    <a:pt x="105410" y="242570"/>
                  </a:cubicBezTo>
                  <a:cubicBezTo>
                    <a:pt x="74930" y="219710"/>
                    <a:pt x="50800" y="215900"/>
                    <a:pt x="35560" y="201930"/>
                  </a:cubicBezTo>
                  <a:cubicBezTo>
                    <a:pt x="24130" y="191770"/>
                    <a:pt x="17780" y="184150"/>
                    <a:pt x="12700" y="170180"/>
                  </a:cubicBezTo>
                  <a:cubicBezTo>
                    <a:pt x="6350" y="151130"/>
                    <a:pt x="0" y="119380"/>
                    <a:pt x="5080" y="95250"/>
                  </a:cubicBezTo>
                  <a:cubicBezTo>
                    <a:pt x="10160" y="72390"/>
                    <a:pt x="25400" y="46990"/>
                    <a:pt x="43180" y="30480"/>
                  </a:cubicBezTo>
                  <a:cubicBezTo>
                    <a:pt x="60960" y="15240"/>
                    <a:pt x="88900" y="3810"/>
                    <a:pt x="113030" y="2540"/>
                  </a:cubicBezTo>
                  <a:cubicBezTo>
                    <a:pt x="137160" y="1270"/>
                    <a:pt x="167640" y="12700"/>
                    <a:pt x="185420" y="22860"/>
                  </a:cubicBezTo>
                  <a:cubicBezTo>
                    <a:pt x="198120" y="29210"/>
                    <a:pt x="205740" y="36830"/>
                    <a:pt x="213360" y="48260"/>
                  </a:cubicBezTo>
                  <a:cubicBezTo>
                    <a:pt x="224790" y="64770"/>
                    <a:pt x="236220" y="99060"/>
                    <a:pt x="237490" y="119380"/>
                  </a:cubicBezTo>
                  <a:cubicBezTo>
                    <a:pt x="238760" y="133350"/>
                    <a:pt x="237490" y="143510"/>
                    <a:pt x="232410" y="157480"/>
                  </a:cubicBezTo>
                  <a:cubicBezTo>
                    <a:pt x="223520" y="175260"/>
                    <a:pt x="201930" y="204470"/>
                    <a:pt x="186690" y="217170"/>
                  </a:cubicBezTo>
                  <a:cubicBezTo>
                    <a:pt x="175260" y="226060"/>
                    <a:pt x="166370" y="231140"/>
                    <a:pt x="152400" y="233680"/>
                  </a:cubicBezTo>
                  <a:cubicBezTo>
                    <a:pt x="132080" y="237490"/>
                    <a:pt x="99060" y="238760"/>
                    <a:pt x="77470" y="229870"/>
                  </a:cubicBezTo>
                  <a:cubicBezTo>
                    <a:pt x="54610" y="220980"/>
                    <a:pt x="31750" y="198120"/>
                    <a:pt x="19050" y="181610"/>
                  </a:cubicBezTo>
                  <a:cubicBezTo>
                    <a:pt x="11430" y="170180"/>
                    <a:pt x="7620" y="158750"/>
                    <a:pt x="5080" y="146050"/>
                  </a:cubicBezTo>
                  <a:cubicBezTo>
                    <a:pt x="2540" y="134620"/>
                    <a:pt x="0" y="121920"/>
                    <a:pt x="2540" y="107950"/>
                  </a:cubicBezTo>
                  <a:cubicBezTo>
                    <a:pt x="6350" y="88900"/>
                    <a:pt x="17780" y="57150"/>
                    <a:pt x="34290" y="39370"/>
                  </a:cubicBezTo>
                  <a:cubicBezTo>
                    <a:pt x="49530" y="22860"/>
                    <a:pt x="76200" y="7620"/>
                    <a:pt x="100330" y="3810"/>
                  </a:cubicBezTo>
                  <a:cubicBezTo>
                    <a:pt x="123190" y="0"/>
                    <a:pt x="149860" y="7620"/>
                    <a:pt x="173990" y="15240"/>
                  </a:cubicBezTo>
                  <a:cubicBezTo>
                    <a:pt x="200660" y="25400"/>
                    <a:pt x="218440" y="35560"/>
                    <a:pt x="251460" y="59690"/>
                  </a:cubicBezTo>
                  <a:cubicBezTo>
                    <a:pt x="326390" y="113030"/>
                    <a:pt x="482600" y="266700"/>
                    <a:pt x="589280" y="363220"/>
                  </a:cubicBezTo>
                  <a:cubicBezTo>
                    <a:pt x="683260" y="448310"/>
                    <a:pt x="814070" y="556260"/>
                    <a:pt x="858520" y="608330"/>
                  </a:cubicBezTo>
                  <a:cubicBezTo>
                    <a:pt x="876300" y="628650"/>
                    <a:pt x="883920" y="637540"/>
                    <a:pt x="890270" y="655320"/>
                  </a:cubicBezTo>
                  <a:cubicBezTo>
                    <a:pt x="896620" y="673100"/>
                    <a:pt x="900430" y="692150"/>
                    <a:pt x="896620" y="712470"/>
                  </a:cubicBezTo>
                  <a:cubicBezTo>
                    <a:pt x="891540" y="735330"/>
                    <a:pt x="876300" y="768350"/>
                    <a:pt x="855980" y="786130"/>
                  </a:cubicBezTo>
                  <a:cubicBezTo>
                    <a:pt x="835660" y="803910"/>
                    <a:pt x="802640" y="815340"/>
                    <a:pt x="775970" y="815340"/>
                  </a:cubicBezTo>
                  <a:cubicBezTo>
                    <a:pt x="750570" y="815340"/>
                    <a:pt x="697230" y="783590"/>
                    <a:pt x="697230" y="7835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9210675" y="993457"/>
            <a:ext cx="583882" cy="277178"/>
            <a:chOff x="0" y="0"/>
            <a:chExt cx="778510" cy="369570"/>
          </a:xfrm>
        </p:grpSpPr>
        <p:sp>
          <p:nvSpPr>
            <p:cNvPr id="19" name="Freeform 19"/>
            <p:cNvSpPr/>
            <p:nvPr/>
          </p:nvSpPr>
          <p:spPr>
            <a:xfrm>
              <a:off x="48260" y="39370"/>
              <a:ext cx="684530" cy="278130"/>
            </a:xfrm>
            <a:custGeom>
              <a:avLst/>
              <a:gdLst/>
              <a:ahLst/>
              <a:cxnLst/>
              <a:rect l="l" t="t" r="r" b="b"/>
              <a:pathLst>
                <a:path w="684530" h="278130">
                  <a:moveTo>
                    <a:pt x="547370" y="278130"/>
                  </a:moveTo>
                  <a:cubicBezTo>
                    <a:pt x="53340" y="241300"/>
                    <a:pt x="36830" y="226060"/>
                    <a:pt x="22860" y="204470"/>
                  </a:cubicBezTo>
                  <a:cubicBezTo>
                    <a:pt x="8890" y="184150"/>
                    <a:pt x="1270" y="152400"/>
                    <a:pt x="2540" y="127000"/>
                  </a:cubicBezTo>
                  <a:cubicBezTo>
                    <a:pt x="5080" y="102870"/>
                    <a:pt x="16510" y="72390"/>
                    <a:pt x="33020" y="53340"/>
                  </a:cubicBezTo>
                  <a:cubicBezTo>
                    <a:pt x="49530" y="34290"/>
                    <a:pt x="81280" y="19050"/>
                    <a:pt x="101600" y="13970"/>
                  </a:cubicBezTo>
                  <a:cubicBezTo>
                    <a:pt x="116840" y="8890"/>
                    <a:pt x="127000" y="8890"/>
                    <a:pt x="142240" y="11430"/>
                  </a:cubicBezTo>
                  <a:cubicBezTo>
                    <a:pt x="163830" y="16510"/>
                    <a:pt x="196850" y="27940"/>
                    <a:pt x="214630" y="45720"/>
                  </a:cubicBezTo>
                  <a:cubicBezTo>
                    <a:pt x="232410" y="63500"/>
                    <a:pt x="247650" y="91440"/>
                    <a:pt x="251460" y="116840"/>
                  </a:cubicBezTo>
                  <a:cubicBezTo>
                    <a:pt x="255270" y="142240"/>
                    <a:pt x="248920" y="173990"/>
                    <a:pt x="237490" y="195580"/>
                  </a:cubicBezTo>
                  <a:cubicBezTo>
                    <a:pt x="224790" y="217170"/>
                    <a:pt x="198120" y="238760"/>
                    <a:pt x="179070" y="250190"/>
                  </a:cubicBezTo>
                  <a:cubicBezTo>
                    <a:pt x="165100" y="256540"/>
                    <a:pt x="154940" y="260350"/>
                    <a:pt x="139700" y="260350"/>
                  </a:cubicBezTo>
                  <a:cubicBezTo>
                    <a:pt x="118110" y="260350"/>
                    <a:pt x="83820" y="255270"/>
                    <a:pt x="62230" y="242570"/>
                  </a:cubicBezTo>
                  <a:cubicBezTo>
                    <a:pt x="40640" y="228600"/>
                    <a:pt x="20320" y="204470"/>
                    <a:pt x="11430" y="180340"/>
                  </a:cubicBezTo>
                  <a:cubicBezTo>
                    <a:pt x="2540" y="157480"/>
                    <a:pt x="0" y="125730"/>
                    <a:pt x="7620" y="100330"/>
                  </a:cubicBezTo>
                  <a:cubicBezTo>
                    <a:pt x="15240" y="76200"/>
                    <a:pt x="33020" y="50800"/>
                    <a:pt x="53340" y="35560"/>
                  </a:cubicBezTo>
                  <a:cubicBezTo>
                    <a:pt x="73660" y="20320"/>
                    <a:pt x="92710" y="15240"/>
                    <a:pt x="129540" y="11430"/>
                  </a:cubicBezTo>
                  <a:cubicBezTo>
                    <a:pt x="214630" y="0"/>
                    <a:pt x="485140" y="11430"/>
                    <a:pt x="571500" y="34290"/>
                  </a:cubicBezTo>
                  <a:cubicBezTo>
                    <a:pt x="609600" y="44450"/>
                    <a:pt x="631190" y="55880"/>
                    <a:pt x="648970" y="73660"/>
                  </a:cubicBezTo>
                  <a:cubicBezTo>
                    <a:pt x="664210" y="87630"/>
                    <a:pt x="673100" y="106680"/>
                    <a:pt x="676910" y="124460"/>
                  </a:cubicBezTo>
                  <a:cubicBezTo>
                    <a:pt x="681990" y="142240"/>
                    <a:pt x="684530" y="163830"/>
                    <a:pt x="678180" y="182880"/>
                  </a:cubicBezTo>
                  <a:cubicBezTo>
                    <a:pt x="671830" y="207010"/>
                    <a:pt x="652780" y="240030"/>
                    <a:pt x="631190" y="255270"/>
                  </a:cubicBezTo>
                  <a:cubicBezTo>
                    <a:pt x="609600" y="271780"/>
                    <a:pt x="547370" y="278130"/>
                    <a:pt x="547370" y="27813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9928860" y="493395"/>
            <a:ext cx="263842" cy="542925"/>
            <a:chOff x="0" y="0"/>
            <a:chExt cx="351790" cy="723900"/>
          </a:xfrm>
        </p:grpSpPr>
        <p:sp>
          <p:nvSpPr>
            <p:cNvPr id="21" name="Freeform 21"/>
            <p:cNvSpPr/>
            <p:nvPr/>
          </p:nvSpPr>
          <p:spPr>
            <a:xfrm>
              <a:off x="49530" y="44450"/>
              <a:ext cx="262890" cy="631190"/>
            </a:xfrm>
            <a:custGeom>
              <a:avLst/>
              <a:gdLst/>
              <a:ahLst/>
              <a:cxnLst/>
              <a:rect l="l" t="t" r="r" b="b"/>
              <a:pathLst>
                <a:path w="262890" h="631190">
                  <a:moveTo>
                    <a:pt x="3810" y="506730"/>
                  </a:moveTo>
                  <a:cubicBezTo>
                    <a:pt x="7620" y="91440"/>
                    <a:pt x="11430" y="71120"/>
                    <a:pt x="26670" y="50800"/>
                  </a:cubicBezTo>
                  <a:cubicBezTo>
                    <a:pt x="41910" y="30480"/>
                    <a:pt x="68580" y="12700"/>
                    <a:pt x="92710" y="6350"/>
                  </a:cubicBezTo>
                  <a:cubicBezTo>
                    <a:pt x="116840" y="0"/>
                    <a:pt x="148590" y="1270"/>
                    <a:pt x="172720" y="10160"/>
                  </a:cubicBezTo>
                  <a:cubicBezTo>
                    <a:pt x="195580" y="20320"/>
                    <a:pt x="219710" y="40640"/>
                    <a:pt x="233680" y="62230"/>
                  </a:cubicBezTo>
                  <a:cubicBezTo>
                    <a:pt x="246380" y="83820"/>
                    <a:pt x="252730" y="115570"/>
                    <a:pt x="250190" y="139700"/>
                  </a:cubicBezTo>
                  <a:cubicBezTo>
                    <a:pt x="247650" y="165100"/>
                    <a:pt x="229870" y="195580"/>
                    <a:pt x="217170" y="212090"/>
                  </a:cubicBezTo>
                  <a:cubicBezTo>
                    <a:pt x="207010" y="224790"/>
                    <a:pt x="198120" y="231140"/>
                    <a:pt x="184150" y="236220"/>
                  </a:cubicBezTo>
                  <a:cubicBezTo>
                    <a:pt x="165100" y="245110"/>
                    <a:pt x="127000" y="251460"/>
                    <a:pt x="105410" y="250190"/>
                  </a:cubicBezTo>
                  <a:cubicBezTo>
                    <a:pt x="90170" y="248920"/>
                    <a:pt x="80010" y="242570"/>
                    <a:pt x="67310" y="236220"/>
                  </a:cubicBezTo>
                  <a:cubicBezTo>
                    <a:pt x="55880" y="231140"/>
                    <a:pt x="45720" y="224790"/>
                    <a:pt x="35560" y="212090"/>
                  </a:cubicBezTo>
                  <a:cubicBezTo>
                    <a:pt x="21590" y="195580"/>
                    <a:pt x="5080" y="165100"/>
                    <a:pt x="2540" y="139700"/>
                  </a:cubicBezTo>
                  <a:cubicBezTo>
                    <a:pt x="0" y="115570"/>
                    <a:pt x="6350" y="83820"/>
                    <a:pt x="19050" y="62230"/>
                  </a:cubicBezTo>
                  <a:cubicBezTo>
                    <a:pt x="31750" y="40640"/>
                    <a:pt x="57150" y="20320"/>
                    <a:pt x="80010" y="10160"/>
                  </a:cubicBezTo>
                  <a:cubicBezTo>
                    <a:pt x="102870" y="1270"/>
                    <a:pt x="135890" y="0"/>
                    <a:pt x="160020" y="6350"/>
                  </a:cubicBezTo>
                  <a:cubicBezTo>
                    <a:pt x="184150" y="12700"/>
                    <a:pt x="210820" y="30480"/>
                    <a:pt x="226060" y="50800"/>
                  </a:cubicBezTo>
                  <a:cubicBezTo>
                    <a:pt x="241300" y="71120"/>
                    <a:pt x="245110" y="91440"/>
                    <a:pt x="251460" y="127000"/>
                  </a:cubicBezTo>
                  <a:cubicBezTo>
                    <a:pt x="262890" y="204470"/>
                    <a:pt x="257810" y="436880"/>
                    <a:pt x="248920" y="506730"/>
                  </a:cubicBezTo>
                  <a:cubicBezTo>
                    <a:pt x="245110" y="534670"/>
                    <a:pt x="243840" y="547370"/>
                    <a:pt x="234950" y="563880"/>
                  </a:cubicBezTo>
                  <a:cubicBezTo>
                    <a:pt x="226060" y="580390"/>
                    <a:pt x="213360" y="596900"/>
                    <a:pt x="195580" y="608330"/>
                  </a:cubicBezTo>
                  <a:cubicBezTo>
                    <a:pt x="173990" y="621030"/>
                    <a:pt x="138430" y="631190"/>
                    <a:pt x="111760" y="628650"/>
                  </a:cubicBezTo>
                  <a:cubicBezTo>
                    <a:pt x="85090" y="624840"/>
                    <a:pt x="52070" y="608330"/>
                    <a:pt x="34290" y="588010"/>
                  </a:cubicBezTo>
                  <a:cubicBezTo>
                    <a:pt x="16510" y="567690"/>
                    <a:pt x="3810" y="506730"/>
                    <a:pt x="3810" y="50673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8147685" y="2093595"/>
            <a:ext cx="1595438" cy="2326958"/>
            <a:chOff x="0" y="0"/>
            <a:chExt cx="2127250" cy="3102610"/>
          </a:xfrm>
        </p:grpSpPr>
        <p:sp>
          <p:nvSpPr>
            <p:cNvPr id="23" name="Freeform 23"/>
            <p:cNvSpPr/>
            <p:nvPr/>
          </p:nvSpPr>
          <p:spPr>
            <a:xfrm>
              <a:off x="48260" y="46990"/>
              <a:ext cx="2030730" cy="3006090"/>
            </a:xfrm>
            <a:custGeom>
              <a:avLst/>
              <a:gdLst/>
              <a:ahLst/>
              <a:cxnLst/>
              <a:rect l="l" t="t" r="r" b="b"/>
              <a:pathLst>
                <a:path w="2030730" h="3006090">
                  <a:moveTo>
                    <a:pt x="152400" y="71120"/>
                  </a:moveTo>
                  <a:cubicBezTo>
                    <a:pt x="124460" y="354330"/>
                    <a:pt x="120650" y="516890"/>
                    <a:pt x="121920" y="638810"/>
                  </a:cubicBezTo>
                  <a:cubicBezTo>
                    <a:pt x="124460" y="745490"/>
                    <a:pt x="123190" y="835660"/>
                    <a:pt x="138430" y="941070"/>
                  </a:cubicBezTo>
                  <a:cubicBezTo>
                    <a:pt x="153670" y="1060450"/>
                    <a:pt x="181610" y="1214120"/>
                    <a:pt x="220980" y="1316990"/>
                  </a:cubicBezTo>
                  <a:cubicBezTo>
                    <a:pt x="251460" y="1393190"/>
                    <a:pt x="284480" y="1451610"/>
                    <a:pt x="331470" y="1507490"/>
                  </a:cubicBezTo>
                  <a:cubicBezTo>
                    <a:pt x="379730" y="1565910"/>
                    <a:pt x="447040" y="1614170"/>
                    <a:pt x="508000" y="1661160"/>
                  </a:cubicBezTo>
                  <a:cubicBezTo>
                    <a:pt x="568960" y="1706880"/>
                    <a:pt x="632460" y="1757680"/>
                    <a:pt x="699770" y="1786890"/>
                  </a:cubicBezTo>
                  <a:cubicBezTo>
                    <a:pt x="765810" y="1814830"/>
                    <a:pt x="838200" y="1822450"/>
                    <a:pt x="906780" y="1835150"/>
                  </a:cubicBezTo>
                  <a:cubicBezTo>
                    <a:pt x="976630" y="1846580"/>
                    <a:pt x="1045210" y="1855470"/>
                    <a:pt x="1113790" y="1856740"/>
                  </a:cubicBezTo>
                  <a:cubicBezTo>
                    <a:pt x="1182370" y="1859280"/>
                    <a:pt x="1256030" y="1858010"/>
                    <a:pt x="1315720" y="1846580"/>
                  </a:cubicBezTo>
                  <a:cubicBezTo>
                    <a:pt x="1365250" y="1838960"/>
                    <a:pt x="1417320" y="1831340"/>
                    <a:pt x="1449070" y="1807210"/>
                  </a:cubicBezTo>
                  <a:cubicBezTo>
                    <a:pt x="1475740" y="1785620"/>
                    <a:pt x="1506220" y="1742440"/>
                    <a:pt x="1499870" y="1718310"/>
                  </a:cubicBezTo>
                  <a:cubicBezTo>
                    <a:pt x="1492250" y="1692910"/>
                    <a:pt x="1421130" y="1657350"/>
                    <a:pt x="1389380" y="1659890"/>
                  </a:cubicBezTo>
                  <a:cubicBezTo>
                    <a:pt x="1363980" y="1661160"/>
                    <a:pt x="1339850" y="1685290"/>
                    <a:pt x="1323340" y="1708150"/>
                  </a:cubicBezTo>
                  <a:cubicBezTo>
                    <a:pt x="1304290" y="1736090"/>
                    <a:pt x="1297940" y="1776730"/>
                    <a:pt x="1289050" y="1823720"/>
                  </a:cubicBezTo>
                  <a:cubicBezTo>
                    <a:pt x="1275080" y="1894840"/>
                    <a:pt x="1262380" y="2016760"/>
                    <a:pt x="1267460" y="2094230"/>
                  </a:cubicBezTo>
                  <a:cubicBezTo>
                    <a:pt x="1271270" y="2151380"/>
                    <a:pt x="1286510" y="2195830"/>
                    <a:pt x="1301750" y="2244090"/>
                  </a:cubicBezTo>
                  <a:cubicBezTo>
                    <a:pt x="1315720" y="2292350"/>
                    <a:pt x="1330960" y="2340610"/>
                    <a:pt x="1352550" y="2386330"/>
                  </a:cubicBezTo>
                  <a:cubicBezTo>
                    <a:pt x="1374140" y="2433320"/>
                    <a:pt x="1394460" y="2473960"/>
                    <a:pt x="1430020" y="2520950"/>
                  </a:cubicBezTo>
                  <a:cubicBezTo>
                    <a:pt x="1478280" y="2584450"/>
                    <a:pt x="1574800" y="2677160"/>
                    <a:pt x="1624330" y="2721610"/>
                  </a:cubicBezTo>
                  <a:cubicBezTo>
                    <a:pt x="1653540" y="2745740"/>
                    <a:pt x="1668780" y="2757170"/>
                    <a:pt x="1696720" y="2772410"/>
                  </a:cubicBezTo>
                  <a:cubicBezTo>
                    <a:pt x="1727200" y="2790190"/>
                    <a:pt x="1761490" y="2802890"/>
                    <a:pt x="1802130" y="2818130"/>
                  </a:cubicBezTo>
                  <a:cubicBezTo>
                    <a:pt x="1854200" y="2837180"/>
                    <a:pt x="1951990" y="2851150"/>
                    <a:pt x="1986280" y="2870200"/>
                  </a:cubicBezTo>
                  <a:cubicBezTo>
                    <a:pt x="2004060" y="2880360"/>
                    <a:pt x="2012950" y="2889250"/>
                    <a:pt x="2019300" y="2900680"/>
                  </a:cubicBezTo>
                  <a:cubicBezTo>
                    <a:pt x="2026920" y="2913380"/>
                    <a:pt x="2030730" y="2929890"/>
                    <a:pt x="2026920" y="2945130"/>
                  </a:cubicBezTo>
                  <a:cubicBezTo>
                    <a:pt x="2023110" y="2962910"/>
                    <a:pt x="2004060" y="2988310"/>
                    <a:pt x="1988820" y="2997200"/>
                  </a:cubicBezTo>
                  <a:cubicBezTo>
                    <a:pt x="1974850" y="3004820"/>
                    <a:pt x="1958340" y="3006090"/>
                    <a:pt x="1944370" y="3002280"/>
                  </a:cubicBezTo>
                  <a:cubicBezTo>
                    <a:pt x="1930400" y="2999740"/>
                    <a:pt x="1913890" y="2992120"/>
                    <a:pt x="1905000" y="2980690"/>
                  </a:cubicBezTo>
                  <a:cubicBezTo>
                    <a:pt x="1894840" y="2965450"/>
                    <a:pt x="1887220" y="2933700"/>
                    <a:pt x="1891030" y="2915920"/>
                  </a:cubicBezTo>
                  <a:cubicBezTo>
                    <a:pt x="1893570" y="2901950"/>
                    <a:pt x="1902460" y="2887980"/>
                    <a:pt x="1915160" y="2879090"/>
                  </a:cubicBezTo>
                  <a:cubicBezTo>
                    <a:pt x="1930400" y="2868930"/>
                    <a:pt x="1962150" y="2863850"/>
                    <a:pt x="1979930" y="2867660"/>
                  </a:cubicBezTo>
                  <a:cubicBezTo>
                    <a:pt x="1993900" y="2871470"/>
                    <a:pt x="2007870" y="2882900"/>
                    <a:pt x="2015490" y="2894330"/>
                  </a:cubicBezTo>
                  <a:cubicBezTo>
                    <a:pt x="2023110" y="2905760"/>
                    <a:pt x="2028190" y="2923540"/>
                    <a:pt x="2028190" y="2937510"/>
                  </a:cubicBezTo>
                  <a:cubicBezTo>
                    <a:pt x="2026920" y="2951480"/>
                    <a:pt x="2021840" y="2967990"/>
                    <a:pt x="2011680" y="2979420"/>
                  </a:cubicBezTo>
                  <a:cubicBezTo>
                    <a:pt x="1998980" y="2992120"/>
                    <a:pt x="1973580" y="3004820"/>
                    <a:pt x="1951990" y="3003550"/>
                  </a:cubicBezTo>
                  <a:cubicBezTo>
                    <a:pt x="1921510" y="3003550"/>
                    <a:pt x="1884680" y="2967990"/>
                    <a:pt x="1849120" y="2956560"/>
                  </a:cubicBezTo>
                  <a:cubicBezTo>
                    <a:pt x="1816100" y="2945130"/>
                    <a:pt x="1780540" y="2948940"/>
                    <a:pt x="1746250" y="2937510"/>
                  </a:cubicBezTo>
                  <a:cubicBezTo>
                    <a:pt x="1705610" y="2922270"/>
                    <a:pt x="1657350" y="2895600"/>
                    <a:pt x="1621790" y="2871470"/>
                  </a:cubicBezTo>
                  <a:cubicBezTo>
                    <a:pt x="1590040" y="2851150"/>
                    <a:pt x="1570990" y="2835910"/>
                    <a:pt x="1537970" y="2805430"/>
                  </a:cubicBezTo>
                  <a:cubicBezTo>
                    <a:pt x="1482090" y="2754630"/>
                    <a:pt x="1379220" y="2653030"/>
                    <a:pt x="1325880" y="2583180"/>
                  </a:cubicBezTo>
                  <a:cubicBezTo>
                    <a:pt x="1285240" y="2529840"/>
                    <a:pt x="1261110" y="2482850"/>
                    <a:pt x="1236980" y="2429510"/>
                  </a:cubicBezTo>
                  <a:cubicBezTo>
                    <a:pt x="1212850" y="2378710"/>
                    <a:pt x="1193800" y="2327910"/>
                    <a:pt x="1177290" y="2272030"/>
                  </a:cubicBezTo>
                  <a:cubicBezTo>
                    <a:pt x="1159510" y="2214880"/>
                    <a:pt x="1141730" y="2160270"/>
                    <a:pt x="1135380" y="2090420"/>
                  </a:cubicBezTo>
                  <a:cubicBezTo>
                    <a:pt x="1127760" y="2000250"/>
                    <a:pt x="1137920" y="1847850"/>
                    <a:pt x="1151890" y="1775460"/>
                  </a:cubicBezTo>
                  <a:cubicBezTo>
                    <a:pt x="1160780" y="1734820"/>
                    <a:pt x="1172210" y="1714500"/>
                    <a:pt x="1186180" y="1685290"/>
                  </a:cubicBezTo>
                  <a:cubicBezTo>
                    <a:pt x="1198880" y="1656080"/>
                    <a:pt x="1211580" y="1625600"/>
                    <a:pt x="1231900" y="1601470"/>
                  </a:cubicBezTo>
                  <a:cubicBezTo>
                    <a:pt x="1254760" y="1576070"/>
                    <a:pt x="1289050" y="1554480"/>
                    <a:pt x="1318260" y="1540510"/>
                  </a:cubicBezTo>
                  <a:cubicBezTo>
                    <a:pt x="1343660" y="1529080"/>
                    <a:pt x="1369060" y="1524000"/>
                    <a:pt x="1397000" y="1521460"/>
                  </a:cubicBezTo>
                  <a:cubicBezTo>
                    <a:pt x="1427480" y="1520190"/>
                    <a:pt x="1465580" y="1522730"/>
                    <a:pt x="1494790" y="1532890"/>
                  </a:cubicBezTo>
                  <a:cubicBezTo>
                    <a:pt x="1520190" y="1541780"/>
                    <a:pt x="1544320" y="1554480"/>
                    <a:pt x="1562100" y="1576070"/>
                  </a:cubicBezTo>
                  <a:cubicBezTo>
                    <a:pt x="1584960" y="1600200"/>
                    <a:pt x="1604010" y="1644650"/>
                    <a:pt x="1611630" y="1677670"/>
                  </a:cubicBezTo>
                  <a:cubicBezTo>
                    <a:pt x="1619250" y="1704340"/>
                    <a:pt x="1621790" y="1729740"/>
                    <a:pt x="1615440" y="1755140"/>
                  </a:cubicBezTo>
                  <a:cubicBezTo>
                    <a:pt x="1610360" y="1784350"/>
                    <a:pt x="1593850" y="1818640"/>
                    <a:pt x="1573530" y="1844040"/>
                  </a:cubicBezTo>
                  <a:cubicBezTo>
                    <a:pt x="1550670" y="1871980"/>
                    <a:pt x="1521460" y="1894840"/>
                    <a:pt x="1485900" y="1913890"/>
                  </a:cubicBezTo>
                  <a:cubicBezTo>
                    <a:pt x="1441450" y="1936750"/>
                    <a:pt x="1380490" y="1951990"/>
                    <a:pt x="1322070" y="1960880"/>
                  </a:cubicBezTo>
                  <a:cubicBezTo>
                    <a:pt x="1254760" y="1972310"/>
                    <a:pt x="1174750" y="1973580"/>
                    <a:pt x="1102360" y="1971040"/>
                  </a:cubicBezTo>
                  <a:cubicBezTo>
                    <a:pt x="1027430" y="1968500"/>
                    <a:pt x="955040" y="1959610"/>
                    <a:pt x="880110" y="1946910"/>
                  </a:cubicBezTo>
                  <a:cubicBezTo>
                    <a:pt x="800100" y="1931670"/>
                    <a:pt x="713740" y="1916430"/>
                    <a:pt x="638810" y="1883410"/>
                  </a:cubicBezTo>
                  <a:cubicBezTo>
                    <a:pt x="565150" y="1850390"/>
                    <a:pt x="499110" y="1799590"/>
                    <a:pt x="431800" y="1747520"/>
                  </a:cubicBezTo>
                  <a:cubicBezTo>
                    <a:pt x="361950" y="1694180"/>
                    <a:pt x="285750" y="1634490"/>
                    <a:pt x="232410" y="1565910"/>
                  </a:cubicBezTo>
                  <a:cubicBezTo>
                    <a:pt x="179070" y="1499870"/>
                    <a:pt x="137160" y="1414780"/>
                    <a:pt x="109220" y="1346200"/>
                  </a:cubicBezTo>
                  <a:cubicBezTo>
                    <a:pt x="86360" y="1290320"/>
                    <a:pt x="81280" y="1244600"/>
                    <a:pt x="68580" y="1184910"/>
                  </a:cubicBezTo>
                  <a:cubicBezTo>
                    <a:pt x="52070" y="1113790"/>
                    <a:pt x="30480" y="1032510"/>
                    <a:pt x="20320" y="947420"/>
                  </a:cubicBezTo>
                  <a:cubicBezTo>
                    <a:pt x="7620" y="850900"/>
                    <a:pt x="5080" y="746760"/>
                    <a:pt x="2540" y="636270"/>
                  </a:cubicBezTo>
                  <a:cubicBezTo>
                    <a:pt x="0" y="511810"/>
                    <a:pt x="3810" y="345440"/>
                    <a:pt x="10160" y="236220"/>
                  </a:cubicBezTo>
                  <a:cubicBezTo>
                    <a:pt x="15240" y="160020"/>
                    <a:pt x="16510" y="80010"/>
                    <a:pt x="33020" y="43180"/>
                  </a:cubicBezTo>
                  <a:cubicBezTo>
                    <a:pt x="40640" y="25400"/>
                    <a:pt x="49530" y="16510"/>
                    <a:pt x="60960" y="8890"/>
                  </a:cubicBezTo>
                  <a:cubicBezTo>
                    <a:pt x="73660" y="2540"/>
                    <a:pt x="91440" y="0"/>
                    <a:pt x="105410" y="3810"/>
                  </a:cubicBezTo>
                  <a:cubicBezTo>
                    <a:pt x="118110" y="6350"/>
                    <a:pt x="133350" y="16510"/>
                    <a:pt x="142240" y="27940"/>
                  </a:cubicBezTo>
                  <a:cubicBezTo>
                    <a:pt x="149860" y="39370"/>
                    <a:pt x="152400" y="71120"/>
                    <a:pt x="152400" y="7112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9795510" y="4365308"/>
            <a:ext cx="184785" cy="189548"/>
            <a:chOff x="0" y="0"/>
            <a:chExt cx="246380" cy="252730"/>
          </a:xfrm>
        </p:grpSpPr>
        <p:sp>
          <p:nvSpPr>
            <p:cNvPr id="25" name="Freeform 25"/>
            <p:cNvSpPr/>
            <p:nvPr/>
          </p:nvSpPr>
          <p:spPr>
            <a:xfrm>
              <a:off x="44450" y="49530"/>
              <a:ext cx="148590" cy="153670"/>
            </a:xfrm>
            <a:custGeom>
              <a:avLst/>
              <a:gdLst/>
              <a:ahLst/>
              <a:cxnLst/>
              <a:rect l="l" t="t" r="r" b="b"/>
              <a:pathLst>
                <a:path w="148590" h="153670">
                  <a:moveTo>
                    <a:pt x="148590" y="53340"/>
                  </a:moveTo>
                  <a:cubicBezTo>
                    <a:pt x="146050" y="106680"/>
                    <a:pt x="123190" y="135890"/>
                    <a:pt x="107950" y="144780"/>
                  </a:cubicBezTo>
                  <a:cubicBezTo>
                    <a:pt x="96520" y="152400"/>
                    <a:pt x="85090" y="153670"/>
                    <a:pt x="71120" y="152400"/>
                  </a:cubicBezTo>
                  <a:cubicBezTo>
                    <a:pt x="53340" y="148590"/>
                    <a:pt x="21590" y="133350"/>
                    <a:pt x="1143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20320" y="22860"/>
                    <a:pt x="29210" y="15240"/>
                  </a:cubicBezTo>
                  <a:cubicBezTo>
                    <a:pt x="38100" y="8890"/>
                    <a:pt x="49530" y="1270"/>
                    <a:pt x="62230" y="1270"/>
                  </a:cubicBezTo>
                  <a:cubicBezTo>
                    <a:pt x="81280" y="0"/>
                    <a:pt x="129540" y="21590"/>
                    <a:pt x="129540" y="215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sp>
        <p:nvSpPr>
          <p:cNvPr id="26" name="TextBox 26"/>
          <p:cNvSpPr txBox="1"/>
          <p:nvPr/>
        </p:nvSpPr>
        <p:spPr>
          <a:xfrm>
            <a:off x="11039207" y="2783357"/>
            <a:ext cx="5797748" cy="1876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23"/>
              </a:lnSpc>
              <a:spcBef>
                <a:spcPct val="0"/>
              </a:spcBef>
            </a:pPr>
            <a:r>
              <a:rPr lang="en-US" sz="11412">
                <a:solidFill>
                  <a:srgbClr val="EE8D4A"/>
                </a:solidFill>
                <a:latin typeface="Scripter"/>
                <a:ea typeface="Scripter"/>
                <a:cs typeface="Scripter"/>
                <a:sym typeface="Scripter"/>
              </a:rPr>
              <a:t>について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018889" y="831739"/>
            <a:ext cx="8632507" cy="1876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23"/>
              </a:lnSpc>
              <a:spcBef>
                <a:spcPct val="0"/>
              </a:spcBef>
            </a:pPr>
            <a:r>
              <a:rPr lang="en-US" sz="11412">
                <a:solidFill>
                  <a:srgbClr val="EE8D4A"/>
                </a:solidFill>
                <a:latin typeface="Scripter"/>
                <a:ea typeface="Scripter"/>
                <a:cs typeface="Scripter"/>
                <a:sym typeface="Scripter"/>
              </a:rPr>
              <a:t>システム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258300" y="5259300"/>
            <a:ext cx="8001000" cy="14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 dirty="0">
                <a:solidFill>
                  <a:srgbClr val="EE8D4A"/>
                </a:solidFill>
                <a:latin typeface="Scripter"/>
                <a:ea typeface="Scripter"/>
                <a:cs typeface="Scripter"/>
                <a:sym typeface="Scripter"/>
              </a:rPr>
              <a:t>食品の消費期限を一目で見れる点と、</a:t>
            </a:r>
          </a:p>
          <a:p>
            <a:pPr algn="ctr">
              <a:lnSpc>
                <a:spcPts val="3660"/>
              </a:lnSpc>
            </a:pPr>
            <a:r>
              <a:rPr lang="en-US" sz="3000" dirty="0">
                <a:solidFill>
                  <a:srgbClr val="EE8D4A"/>
                </a:solidFill>
                <a:latin typeface="Scripter"/>
                <a:ea typeface="Scripter"/>
                <a:cs typeface="Scripter"/>
                <a:sym typeface="Scripter"/>
              </a:rPr>
              <a:t>今現在、お家にある食材の中で何が作れるのか</a:t>
            </a:r>
          </a:p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sz="3000" dirty="0">
                <a:solidFill>
                  <a:srgbClr val="EE8D4A"/>
                </a:solidFill>
                <a:latin typeface="Scripter"/>
                <a:ea typeface="Scripter"/>
                <a:cs typeface="Scripter"/>
                <a:sym typeface="Scripter"/>
              </a:rPr>
              <a:t>の料理掲載です。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639300" y="7101484"/>
            <a:ext cx="7239000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>
                <a:solidFill>
                  <a:srgbClr val="EE8D4A"/>
                </a:solidFill>
                <a:latin typeface="Scripter"/>
                <a:ea typeface="Scripter"/>
                <a:cs typeface="Scripter"/>
                <a:sym typeface="Scripter"/>
              </a:rPr>
              <a:t>消費期限がいつまでなのか、今どの料理を</a:t>
            </a:r>
          </a:p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sz="3000">
                <a:solidFill>
                  <a:srgbClr val="EE8D4A"/>
                </a:solidFill>
                <a:latin typeface="Scripter"/>
                <a:ea typeface="Scripter"/>
                <a:cs typeface="Scripter"/>
                <a:sym typeface="Scripter"/>
              </a:rPr>
              <a:t>作れるかなどを確認できます。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45706">
            <a:off x="5823484" y="5660424"/>
            <a:ext cx="5601832" cy="4114800"/>
          </a:xfrm>
          <a:custGeom>
            <a:avLst/>
            <a:gdLst/>
            <a:ahLst/>
            <a:cxnLst/>
            <a:rect l="l" t="t" r="r" b="b"/>
            <a:pathLst>
              <a:path w="5601832" h="4114800">
                <a:moveTo>
                  <a:pt x="0" y="0"/>
                </a:moveTo>
                <a:lnTo>
                  <a:pt x="5601832" y="0"/>
                </a:lnTo>
                <a:lnTo>
                  <a:pt x="56018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14449" y="3348694"/>
            <a:ext cx="5925312" cy="6172200"/>
          </a:xfrm>
          <a:custGeom>
            <a:avLst/>
            <a:gdLst/>
            <a:ahLst/>
            <a:cxnLst/>
            <a:rect l="l" t="t" r="r" b="b"/>
            <a:pathLst>
              <a:path w="5925312" h="6172200">
                <a:moveTo>
                  <a:pt x="0" y="0"/>
                </a:moveTo>
                <a:lnTo>
                  <a:pt x="5925312" y="0"/>
                </a:lnTo>
                <a:lnTo>
                  <a:pt x="5925312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7351767" y="4941528"/>
            <a:ext cx="4054840" cy="3015326"/>
          </a:xfrm>
          <a:custGeom>
            <a:avLst/>
            <a:gdLst/>
            <a:ahLst/>
            <a:cxnLst/>
            <a:rect l="l" t="t" r="r" b="b"/>
            <a:pathLst>
              <a:path w="4054840" h="3015326">
                <a:moveTo>
                  <a:pt x="0" y="0"/>
                </a:moveTo>
                <a:lnTo>
                  <a:pt x="4054840" y="0"/>
                </a:lnTo>
                <a:lnTo>
                  <a:pt x="4054840" y="3015327"/>
                </a:lnTo>
                <a:lnTo>
                  <a:pt x="0" y="30153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418732" y="-3451231"/>
            <a:ext cx="10467314" cy="7136805"/>
          </a:xfrm>
          <a:custGeom>
            <a:avLst/>
            <a:gdLst/>
            <a:ahLst/>
            <a:cxnLst/>
            <a:rect l="l" t="t" r="r" b="b"/>
            <a:pathLst>
              <a:path w="10467314" h="7136805">
                <a:moveTo>
                  <a:pt x="0" y="0"/>
                </a:moveTo>
                <a:lnTo>
                  <a:pt x="10467314" y="0"/>
                </a:lnTo>
                <a:lnTo>
                  <a:pt x="10467314" y="7136805"/>
                </a:lnTo>
                <a:lnTo>
                  <a:pt x="0" y="71368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6921797">
            <a:off x="-931245" y="-593407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3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921797">
            <a:off x="9800469" y="-1173728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3000"/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532626" y="1618249"/>
            <a:ext cx="6599872" cy="1135380"/>
            <a:chOff x="0" y="0"/>
            <a:chExt cx="8799830" cy="1513840"/>
          </a:xfrm>
        </p:grpSpPr>
        <p:sp>
          <p:nvSpPr>
            <p:cNvPr id="9" name="Freeform 9"/>
            <p:cNvSpPr/>
            <p:nvPr/>
          </p:nvSpPr>
          <p:spPr>
            <a:xfrm>
              <a:off x="46990" y="6350"/>
              <a:ext cx="8707120" cy="1502410"/>
            </a:xfrm>
            <a:custGeom>
              <a:avLst/>
              <a:gdLst/>
              <a:ahLst/>
              <a:cxnLst/>
              <a:rect l="l" t="t" r="r" b="b"/>
              <a:pathLst>
                <a:path w="8707120" h="1502410">
                  <a:moveTo>
                    <a:pt x="8065770" y="1390650"/>
                  </a:moveTo>
                  <a:cubicBezTo>
                    <a:pt x="6727190" y="1361440"/>
                    <a:pt x="6617970" y="1360170"/>
                    <a:pt x="6257290" y="1363980"/>
                  </a:cubicBezTo>
                  <a:cubicBezTo>
                    <a:pt x="5267960" y="1371600"/>
                    <a:pt x="1328420" y="1502410"/>
                    <a:pt x="708660" y="1456690"/>
                  </a:cubicBezTo>
                  <a:cubicBezTo>
                    <a:pt x="582930" y="1447800"/>
                    <a:pt x="554990" y="1443990"/>
                    <a:pt x="483870" y="1419860"/>
                  </a:cubicBezTo>
                  <a:cubicBezTo>
                    <a:pt x="412750" y="1395730"/>
                    <a:pt x="341630" y="1358900"/>
                    <a:pt x="281940" y="1313180"/>
                  </a:cubicBezTo>
                  <a:cubicBezTo>
                    <a:pt x="222250" y="1267460"/>
                    <a:pt x="166370" y="1209040"/>
                    <a:pt x="124460" y="1146810"/>
                  </a:cubicBezTo>
                  <a:cubicBezTo>
                    <a:pt x="82550" y="1084580"/>
                    <a:pt x="48260" y="1012190"/>
                    <a:pt x="29210" y="939800"/>
                  </a:cubicBezTo>
                  <a:cubicBezTo>
                    <a:pt x="8890" y="867410"/>
                    <a:pt x="0" y="787400"/>
                    <a:pt x="3810" y="712470"/>
                  </a:cubicBezTo>
                  <a:cubicBezTo>
                    <a:pt x="7620" y="637540"/>
                    <a:pt x="25400" y="558800"/>
                    <a:pt x="53340" y="488950"/>
                  </a:cubicBezTo>
                  <a:cubicBezTo>
                    <a:pt x="81280" y="419100"/>
                    <a:pt x="121920" y="350520"/>
                    <a:pt x="171450" y="293370"/>
                  </a:cubicBezTo>
                  <a:cubicBezTo>
                    <a:pt x="219710" y="236220"/>
                    <a:pt x="280670" y="184150"/>
                    <a:pt x="345440" y="146050"/>
                  </a:cubicBezTo>
                  <a:cubicBezTo>
                    <a:pt x="408940" y="106680"/>
                    <a:pt x="483870" y="77470"/>
                    <a:pt x="557530" y="60960"/>
                  </a:cubicBezTo>
                  <a:cubicBezTo>
                    <a:pt x="631190" y="45720"/>
                    <a:pt x="711200" y="40640"/>
                    <a:pt x="784860" y="49530"/>
                  </a:cubicBezTo>
                  <a:cubicBezTo>
                    <a:pt x="859790" y="57150"/>
                    <a:pt x="937260" y="78740"/>
                    <a:pt x="1005840" y="110490"/>
                  </a:cubicBezTo>
                  <a:cubicBezTo>
                    <a:pt x="1073150" y="142240"/>
                    <a:pt x="1140460" y="186690"/>
                    <a:pt x="1195070" y="238760"/>
                  </a:cubicBezTo>
                  <a:cubicBezTo>
                    <a:pt x="1249680" y="289560"/>
                    <a:pt x="1297940" y="354330"/>
                    <a:pt x="1332230" y="420370"/>
                  </a:cubicBezTo>
                  <a:cubicBezTo>
                    <a:pt x="1367790" y="486410"/>
                    <a:pt x="1393190" y="562610"/>
                    <a:pt x="1405890" y="636270"/>
                  </a:cubicBezTo>
                  <a:cubicBezTo>
                    <a:pt x="1417320" y="711200"/>
                    <a:pt x="1417320" y="791210"/>
                    <a:pt x="1405890" y="864870"/>
                  </a:cubicBezTo>
                  <a:cubicBezTo>
                    <a:pt x="1393190" y="939800"/>
                    <a:pt x="1367790" y="1014730"/>
                    <a:pt x="1332230" y="1082040"/>
                  </a:cubicBezTo>
                  <a:cubicBezTo>
                    <a:pt x="1297940" y="1148080"/>
                    <a:pt x="1248410" y="1211580"/>
                    <a:pt x="1193800" y="1263650"/>
                  </a:cubicBezTo>
                  <a:cubicBezTo>
                    <a:pt x="1140460" y="1315720"/>
                    <a:pt x="1073150" y="1360170"/>
                    <a:pt x="1005840" y="1391920"/>
                  </a:cubicBezTo>
                  <a:cubicBezTo>
                    <a:pt x="937260" y="1423670"/>
                    <a:pt x="859790" y="1443990"/>
                    <a:pt x="784860" y="1452880"/>
                  </a:cubicBezTo>
                  <a:cubicBezTo>
                    <a:pt x="709930" y="1460500"/>
                    <a:pt x="629920" y="1456690"/>
                    <a:pt x="557530" y="1440180"/>
                  </a:cubicBezTo>
                  <a:cubicBezTo>
                    <a:pt x="483870" y="1423670"/>
                    <a:pt x="408940" y="1394460"/>
                    <a:pt x="345440" y="1355090"/>
                  </a:cubicBezTo>
                  <a:cubicBezTo>
                    <a:pt x="280670" y="1316990"/>
                    <a:pt x="219710" y="1264920"/>
                    <a:pt x="171450" y="1207770"/>
                  </a:cubicBezTo>
                  <a:cubicBezTo>
                    <a:pt x="121920" y="1150620"/>
                    <a:pt x="81280" y="1082040"/>
                    <a:pt x="53340" y="1012190"/>
                  </a:cubicBezTo>
                  <a:cubicBezTo>
                    <a:pt x="25400" y="942340"/>
                    <a:pt x="7620" y="863600"/>
                    <a:pt x="3810" y="788670"/>
                  </a:cubicBezTo>
                  <a:cubicBezTo>
                    <a:pt x="0" y="713740"/>
                    <a:pt x="8890" y="633730"/>
                    <a:pt x="29210" y="561340"/>
                  </a:cubicBezTo>
                  <a:cubicBezTo>
                    <a:pt x="49530" y="488950"/>
                    <a:pt x="82550" y="416560"/>
                    <a:pt x="124460" y="354330"/>
                  </a:cubicBezTo>
                  <a:cubicBezTo>
                    <a:pt x="166370" y="292100"/>
                    <a:pt x="222250" y="233680"/>
                    <a:pt x="281940" y="189230"/>
                  </a:cubicBezTo>
                  <a:cubicBezTo>
                    <a:pt x="341630" y="143510"/>
                    <a:pt x="412750" y="105410"/>
                    <a:pt x="483870" y="81280"/>
                  </a:cubicBezTo>
                  <a:cubicBezTo>
                    <a:pt x="554990" y="57150"/>
                    <a:pt x="582930" y="54610"/>
                    <a:pt x="708660" y="44450"/>
                  </a:cubicBezTo>
                  <a:cubicBezTo>
                    <a:pt x="1328420" y="0"/>
                    <a:pt x="5267960" y="130810"/>
                    <a:pt x="6257290" y="138430"/>
                  </a:cubicBezTo>
                  <a:cubicBezTo>
                    <a:pt x="6617970" y="140970"/>
                    <a:pt x="6727190" y="140970"/>
                    <a:pt x="6996430" y="137160"/>
                  </a:cubicBezTo>
                  <a:cubicBezTo>
                    <a:pt x="7320280" y="133350"/>
                    <a:pt x="7870190" y="101600"/>
                    <a:pt x="8065770" y="110490"/>
                  </a:cubicBezTo>
                  <a:cubicBezTo>
                    <a:pt x="8140700" y="114300"/>
                    <a:pt x="8169910" y="116840"/>
                    <a:pt x="8219440" y="129540"/>
                  </a:cubicBezTo>
                  <a:cubicBezTo>
                    <a:pt x="8268970" y="142240"/>
                    <a:pt x="8318500" y="160020"/>
                    <a:pt x="8362950" y="184150"/>
                  </a:cubicBezTo>
                  <a:cubicBezTo>
                    <a:pt x="8408670" y="208280"/>
                    <a:pt x="8451850" y="237490"/>
                    <a:pt x="8489950" y="271780"/>
                  </a:cubicBezTo>
                  <a:cubicBezTo>
                    <a:pt x="8528050" y="306070"/>
                    <a:pt x="8563610" y="345440"/>
                    <a:pt x="8592820" y="387350"/>
                  </a:cubicBezTo>
                  <a:cubicBezTo>
                    <a:pt x="8622030" y="429260"/>
                    <a:pt x="8646160" y="476250"/>
                    <a:pt x="8663940" y="524510"/>
                  </a:cubicBezTo>
                  <a:cubicBezTo>
                    <a:pt x="8682990" y="571500"/>
                    <a:pt x="8695690" y="623570"/>
                    <a:pt x="8700770" y="673100"/>
                  </a:cubicBezTo>
                  <a:cubicBezTo>
                    <a:pt x="8707120" y="723900"/>
                    <a:pt x="8707120" y="777240"/>
                    <a:pt x="8700770" y="828040"/>
                  </a:cubicBezTo>
                  <a:cubicBezTo>
                    <a:pt x="8695690" y="878840"/>
                    <a:pt x="8682990" y="929640"/>
                    <a:pt x="8663940" y="977900"/>
                  </a:cubicBezTo>
                  <a:cubicBezTo>
                    <a:pt x="8646160" y="1024890"/>
                    <a:pt x="8622030" y="1071880"/>
                    <a:pt x="8592820" y="1113790"/>
                  </a:cubicBezTo>
                  <a:cubicBezTo>
                    <a:pt x="8563610" y="1155700"/>
                    <a:pt x="8528050" y="1196340"/>
                    <a:pt x="8489950" y="1229360"/>
                  </a:cubicBezTo>
                  <a:cubicBezTo>
                    <a:pt x="8451850" y="1263650"/>
                    <a:pt x="8408670" y="1294130"/>
                    <a:pt x="8362950" y="1316990"/>
                  </a:cubicBezTo>
                  <a:cubicBezTo>
                    <a:pt x="8318500" y="1341120"/>
                    <a:pt x="8268970" y="1360170"/>
                    <a:pt x="8219440" y="1371600"/>
                  </a:cubicBezTo>
                  <a:cubicBezTo>
                    <a:pt x="8169910" y="1384300"/>
                    <a:pt x="8065770" y="1390650"/>
                    <a:pt x="8065770" y="1390650"/>
                  </a:cubicBezTo>
                </a:path>
              </a:pathLst>
            </a:custGeom>
            <a:solidFill>
              <a:srgbClr val="FBE6C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137401" y="3348694"/>
            <a:ext cx="6050280" cy="1132523"/>
            <a:chOff x="0" y="0"/>
            <a:chExt cx="8067040" cy="1510030"/>
          </a:xfrm>
        </p:grpSpPr>
        <p:sp>
          <p:nvSpPr>
            <p:cNvPr id="11" name="Freeform 11"/>
            <p:cNvSpPr/>
            <p:nvPr/>
          </p:nvSpPr>
          <p:spPr>
            <a:xfrm>
              <a:off x="45721" y="10160"/>
              <a:ext cx="7975600" cy="1490980"/>
            </a:xfrm>
            <a:custGeom>
              <a:avLst/>
              <a:gdLst/>
              <a:ahLst/>
              <a:cxnLst/>
              <a:rect l="l" t="t" r="r" b="b"/>
              <a:pathLst>
                <a:path w="7975600" h="1490980">
                  <a:moveTo>
                    <a:pt x="7338059" y="1380490"/>
                  </a:moveTo>
                  <a:cubicBezTo>
                    <a:pt x="4975859" y="1336040"/>
                    <a:pt x="1318259" y="1490980"/>
                    <a:pt x="707390" y="1447800"/>
                  </a:cubicBezTo>
                  <a:cubicBezTo>
                    <a:pt x="581660" y="1438910"/>
                    <a:pt x="553720" y="1435100"/>
                    <a:pt x="482600" y="1410970"/>
                  </a:cubicBezTo>
                  <a:cubicBezTo>
                    <a:pt x="411480" y="1386840"/>
                    <a:pt x="341630" y="1350010"/>
                    <a:pt x="281940" y="1304290"/>
                  </a:cubicBezTo>
                  <a:cubicBezTo>
                    <a:pt x="222250" y="1258570"/>
                    <a:pt x="166370" y="1201420"/>
                    <a:pt x="124460" y="1139190"/>
                  </a:cubicBezTo>
                  <a:cubicBezTo>
                    <a:pt x="82550" y="1076960"/>
                    <a:pt x="49530" y="1004570"/>
                    <a:pt x="29210" y="932180"/>
                  </a:cubicBezTo>
                  <a:cubicBezTo>
                    <a:pt x="8890" y="859790"/>
                    <a:pt x="0" y="781050"/>
                    <a:pt x="5080" y="706120"/>
                  </a:cubicBezTo>
                  <a:cubicBezTo>
                    <a:pt x="8890" y="631190"/>
                    <a:pt x="25400" y="552450"/>
                    <a:pt x="53340" y="483870"/>
                  </a:cubicBezTo>
                  <a:cubicBezTo>
                    <a:pt x="81280" y="414020"/>
                    <a:pt x="121920" y="345440"/>
                    <a:pt x="171450" y="288290"/>
                  </a:cubicBezTo>
                  <a:cubicBezTo>
                    <a:pt x="219710" y="231140"/>
                    <a:pt x="280670" y="179070"/>
                    <a:pt x="344170" y="140970"/>
                  </a:cubicBezTo>
                  <a:cubicBezTo>
                    <a:pt x="408940" y="102870"/>
                    <a:pt x="482600" y="72390"/>
                    <a:pt x="556260" y="57150"/>
                  </a:cubicBezTo>
                  <a:cubicBezTo>
                    <a:pt x="629920" y="40640"/>
                    <a:pt x="708660" y="35560"/>
                    <a:pt x="783590" y="44450"/>
                  </a:cubicBezTo>
                  <a:cubicBezTo>
                    <a:pt x="858520" y="52070"/>
                    <a:pt x="934720" y="73660"/>
                    <a:pt x="1003300" y="105410"/>
                  </a:cubicBezTo>
                  <a:cubicBezTo>
                    <a:pt x="1070610" y="137160"/>
                    <a:pt x="1136650" y="181610"/>
                    <a:pt x="1191260" y="232410"/>
                  </a:cubicBezTo>
                  <a:cubicBezTo>
                    <a:pt x="1245870" y="284480"/>
                    <a:pt x="1294130" y="347980"/>
                    <a:pt x="1329690" y="414020"/>
                  </a:cubicBezTo>
                  <a:cubicBezTo>
                    <a:pt x="1363980" y="480060"/>
                    <a:pt x="1389380" y="556260"/>
                    <a:pt x="1402080" y="629920"/>
                  </a:cubicBezTo>
                  <a:cubicBezTo>
                    <a:pt x="1413510" y="703580"/>
                    <a:pt x="1413510" y="783590"/>
                    <a:pt x="1402080" y="857250"/>
                  </a:cubicBezTo>
                  <a:cubicBezTo>
                    <a:pt x="1389380" y="932180"/>
                    <a:pt x="1363980" y="1007110"/>
                    <a:pt x="1329690" y="1073150"/>
                  </a:cubicBezTo>
                  <a:cubicBezTo>
                    <a:pt x="1294130" y="1140460"/>
                    <a:pt x="1245870" y="1203960"/>
                    <a:pt x="1191260" y="1254760"/>
                  </a:cubicBezTo>
                  <a:cubicBezTo>
                    <a:pt x="1136650" y="1306830"/>
                    <a:pt x="1070610" y="1351280"/>
                    <a:pt x="1003300" y="1383030"/>
                  </a:cubicBezTo>
                  <a:cubicBezTo>
                    <a:pt x="934720" y="1413510"/>
                    <a:pt x="857250" y="1435100"/>
                    <a:pt x="783590" y="1443990"/>
                  </a:cubicBezTo>
                  <a:cubicBezTo>
                    <a:pt x="708660" y="1451610"/>
                    <a:pt x="628650" y="1447800"/>
                    <a:pt x="556260" y="1431290"/>
                  </a:cubicBezTo>
                  <a:cubicBezTo>
                    <a:pt x="482600" y="1414780"/>
                    <a:pt x="408940" y="1385570"/>
                    <a:pt x="344170" y="1347470"/>
                  </a:cubicBezTo>
                  <a:cubicBezTo>
                    <a:pt x="280670" y="1308100"/>
                    <a:pt x="219710" y="1256030"/>
                    <a:pt x="171450" y="1198880"/>
                  </a:cubicBezTo>
                  <a:cubicBezTo>
                    <a:pt x="121920" y="1141730"/>
                    <a:pt x="81280" y="1074420"/>
                    <a:pt x="53340" y="1004570"/>
                  </a:cubicBezTo>
                  <a:cubicBezTo>
                    <a:pt x="25400" y="934720"/>
                    <a:pt x="8890" y="857250"/>
                    <a:pt x="5080" y="782320"/>
                  </a:cubicBezTo>
                  <a:cubicBezTo>
                    <a:pt x="0" y="707390"/>
                    <a:pt x="8890" y="627380"/>
                    <a:pt x="29210" y="554990"/>
                  </a:cubicBezTo>
                  <a:cubicBezTo>
                    <a:pt x="49530" y="483870"/>
                    <a:pt x="82550" y="410210"/>
                    <a:pt x="124460" y="349250"/>
                  </a:cubicBezTo>
                  <a:cubicBezTo>
                    <a:pt x="167640" y="287020"/>
                    <a:pt x="222250" y="228600"/>
                    <a:pt x="281940" y="184150"/>
                  </a:cubicBezTo>
                  <a:cubicBezTo>
                    <a:pt x="341630" y="138430"/>
                    <a:pt x="411480" y="100330"/>
                    <a:pt x="482600" y="77470"/>
                  </a:cubicBezTo>
                  <a:cubicBezTo>
                    <a:pt x="553720" y="53340"/>
                    <a:pt x="584200" y="49530"/>
                    <a:pt x="707390" y="40640"/>
                  </a:cubicBezTo>
                  <a:cubicBezTo>
                    <a:pt x="1273810" y="0"/>
                    <a:pt x="4631690" y="128270"/>
                    <a:pt x="5487670" y="140970"/>
                  </a:cubicBezTo>
                  <a:cubicBezTo>
                    <a:pt x="5802629" y="144780"/>
                    <a:pt x="5885179" y="148590"/>
                    <a:pt x="6134099" y="144780"/>
                  </a:cubicBezTo>
                  <a:cubicBezTo>
                    <a:pt x="6473190" y="140970"/>
                    <a:pt x="7127240" y="97790"/>
                    <a:pt x="7338059" y="107950"/>
                  </a:cubicBezTo>
                  <a:cubicBezTo>
                    <a:pt x="7412990" y="110490"/>
                    <a:pt x="7440930" y="114300"/>
                    <a:pt x="7489190" y="125730"/>
                  </a:cubicBezTo>
                  <a:cubicBezTo>
                    <a:pt x="7538720" y="138430"/>
                    <a:pt x="7588249" y="157480"/>
                    <a:pt x="7632699" y="180340"/>
                  </a:cubicBezTo>
                  <a:cubicBezTo>
                    <a:pt x="7678420" y="204470"/>
                    <a:pt x="7721599" y="233680"/>
                    <a:pt x="7759699" y="267970"/>
                  </a:cubicBezTo>
                  <a:cubicBezTo>
                    <a:pt x="7797799" y="300990"/>
                    <a:pt x="7832090" y="340360"/>
                    <a:pt x="7861299" y="382270"/>
                  </a:cubicBezTo>
                  <a:cubicBezTo>
                    <a:pt x="7890509" y="424180"/>
                    <a:pt x="7914640" y="471170"/>
                    <a:pt x="7932420" y="518160"/>
                  </a:cubicBezTo>
                  <a:cubicBezTo>
                    <a:pt x="7950199" y="565150"/>
                    <a:pt x="7962899" y="617220"/>
                    <a:pt x="7969249" y="666750"/>
                  </a:cubicBezTo>
                  <a:cubicBezTo>
                    <a:pt x="7975599" y="717550"/>
                    <a:pt x="7975599" y="769620"/>
                    <a:pt x="7969249" y="820420"/>
                  </a:cubicBezTo>
                  <a:cubicBezTo>
                    <a:pt x="7962899" y="871220"/>
                    <a:pt x="7950199" y="922020"/>
                    <a:pt x="7932420" y="969010"/>
                  </a:cubicBezTo>
                  <a:cubicBezTo>
                    <a:pt x="7914640" y="1017270"/>
                    <a:pt x="7890509" y="1062990"/>
                    <a:pt x="7861299" y="1104900"/>
                  </a:cubicBezTo>
                  <a:cubicBezTo>
                    <a:pt x="7832090" y="1146810"/>
                    <a:pt x="7797799" y="1186180"/>
                    <a:pt x="7759699" y="1220470"/>
                  </a:cubicBezTo>
                  <a:cubicBezTo>
                    <a:pt x="7721599" y="1253490"/>
                    <a:pt x="7678420" y="1283970"/>
                    <a:pt x="7632699" y="1306830"/>
                  </a:cubicBezTo>
                  <a:cubicBezTo>
                    <a:pt x="7588249" y="1330960"/>
                    <a:pt x="7538720" y="1350010"/>
                    <a:pt x="7489190" y="1361440"/>
                  </a:cubicBezTo>
                  <a:cubicBezTo>
                    <a:pt x="7440930" y="1374140"/>
                    <a:pt x="7336790" y="1380490"/>
                    <a:pt x="7336790" y="1380490"/>
                  </a:cubicBezTo>
                </a:path>
              </a:pathLst>
            </a:custGeom>
            <a:solidFill>
              <a:srgbClr val="FBE6C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488632" y="503872"/>
            <a:ext cx="495300" cy="569595"/>
            <a:chOff x="0" y="0"/>
            <a:chExt cx="660400" cy="759460"/>
          </a:xfrm>
        </p:grpSpPr>
        <p:sp>
          <p:nvSpPr>
            <p:cNvPr id="13" name="Freeform 13"/>
            <p:cNvSpPr/>
            <p:nvPr/>
          </p:nvSpPr>
          <p:spPr>
            <a:xfrm>
              <a:off x="49530" y="48260"/>
              <a:ext cx="561340" cy="664210"/>
            </a:xfrm>
            <a:custGeom>
              <a:avLst/>
              <a:gdLst/>
              <a:ahLst/>
              <a:cxnLst/>
              <a:rect l="l" t="t" r="r" b="b"/>
              <a:pathLst>
                <a:path w="561340" h="664210">
                  <a:moveTo>
                    <a:pt x="337820" y="613410"/>
                  </a:moveTo>
                  <a:cubicBezTo>
                    <a:pt x="139700" y="332740"/>
                    <a:pt x="52070" y="251460"/>
                    <a:pt x="22860" y="196850"/>
                  </a:cubicBezTo>
                  <a:cubicBezTo>
                    <a:pt x="7620" y="167640"/>
                    <a:pt x="0" y="144780"/>
                    <a:pt x="1270" y="120650"/>
                  </a:cubicBezTo>
                  <a:cubicBezTo>
                    <a:pt x="2540" y="95250"/>
                    <a:pt x="17780" y="63500"/>
                    <a:pt x="30480" y="45720"/>
                  </a:cubicBezTo>
                  <a:cubicBezTo>
                    <a:pt x="39370" y="33020"/>
                    <a:pt x="46990" y="26670"/>
                    <a:pt x="60960" y="20320"/>
                  </a:cubicBezTo>
                  <a:cubicBezTo>
                    <a:pt x="80010" y="10160"/>
                    <a:pt x="116840" y="1270"/>
                    <a:pt x="138430" y="2540"/>
                  </a:cubicBezTo>
                  <a:cubicBezTo>
                    <a:pt x="153670" y="2540"/>
                    <a:pt x="165100" y="7620"/>
                    <a:pt x="177800" y="12700"/>
                  </a:cubicBezTo>
                  <a:cubicBezTo>
                    <a:pt x="189230" y="17780"/>
                    <a:pt x="200660" y="24130"/>
                    <a:pt x="210820" y="35560"/>
                  </a:cubicBezTo>
                  <a:cubicBezTo>
                    <a:pt x="224790" y="50800"/>
                    <a:pt x="243840" y="80010"/>
                    <a:pt x="248920" y="105410"/>
                  </a:cubicBezTo>
                  <a:cubicBezTo>
                    <a:pt x="252730" y="129540"/>
                    <a:pt x="245110" y="163830"/>
                    <a:pt x="236220" y="184150"/>
                  </a:cubicBezTo>
                  <a:cubicBezTo>
                    <a:pt x="229870" y="198120"/>
                    <a:pt x="223520" y="205740"/>
                    <a:pt x="212090" y="215900"/>
                  </a:cubicBezTo>
                  <a:cubicBezTo>
                    <a:pt x="195580" y="229870"/>
                    <a:pt x="161290" y="245110"/>
                    <a:pt x="139700" y="250190"/>
                  </a:cubicBezTo>
                  <a:cubicBezTo>
                    <a:pt x="124460" y="252730"/>
                    <a:pt x="113030" y="250190"/>
                    <a:pt x="100330" y="247650"/>
                  </a:cubicBezTo>
                  <a:cubicBezTo>
                    <a:pt x="86360" y="245110"/>
                    <a:pt x="74930" y="242570"/>
                    <a:pt x="62230" y="233680"/>
                  </a:cubicBezTo>
                  <a:cubicBezTo>
                    <a:pt x="44450" y="220980"/>
                    <a:pt x="19050" y="196850"/>
                    <a:pt x="10160" y="172720"/>
                  </a:cubicBezTo>
                  <a:cubicBezTo>
                    <a:pt x="1270" y="149860"/>
                    <a:pt x="1270" y="114300"/>
                    <a:pt x="5080" y="93980"/>
                  </a:cubicBezTo>
                  <a:cubicBezTo>
                    <a:pt x="7620" y="78740"/>
                    <a:pt x="12700" y="68580"/>
                    <a:pt x="21590" y="57150"/>
                  </a:cubicBezTo>
                  <a:cubicBezTo>
                    <a:pt x="35560" y="40640"/>
                    <a:pt x="60960" y="16510"/>
                    <a:pt x="85090" y="7620"/>
                  </a:cubicBezTo>
                  <a:cubicBezTo>
                    <a:pt x="109220" y="0"/>
                    <a:pt x="143510" y="2540"/>
                    <a:pt x="165100" y="7620"/>
                  </a:cubicBezTo>
                  <a:cubicBezTo>
                    <a:pt x="179070" y="11430"/>
                    <a:pt x="185420" y="15240"/>
                    <a:pt x="200660" y="26670"/>
                  </a:cubicBezTo>
                  <a:cubicBezTo>
                    <a:pt x="234950" y="53340"/>
                    <a:pt x="298450" y="132080"/>
                    <a:pt x="349250" y="196850"/>
                  </a:cubicBezTo>
                  <a:cubicBezTo>
                    <a:pt x="410210" y="275590"/>
                    <a:pt x="505460" y="402590"/>
                    <a:pt x="535940" y="468630"/>
                  </a:cubicBezTo>
                  <a:cubicBezTo>
                    <a:pt x="552450" y="502920"/>
                    <a:pt x="561340" y="525780"/>
                    <a:pt x="558800" y="552450"/>
                  </a:cubicBezTo>
                  <a:cubicBezTo>
                    <a:pt x="556260" y="580390"/>
                    <a:pt x="537210" y="613410"/>
                    <a:pt x="520700" y="631190"/>
                  </a:cubicBezTo>
                  <a:cubicBezTo>
                    <a:pt x="506730" y="645160"/>
                    <a:pt x="488950" y="655320"/>
                    <a:pt x="468630" y="659130"/>
                  </a:cubicBezTo>
                  <a:cubicBezTo>
                    <a:pt x="444500" y="664210"/>
                    <a:pt x="405130" y="660400"/>
                    <a:pt x="382270" y="651510"/>
                  </a:cubicBezTo>
                  <a:cubicBezTo>
                    <a:pt x="363220" y="642620"/>
                    <a:pt x="337820" y="613410"/>
                    <a:pt x="337820" y="61341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919162" y="518160"/>
            <a:ext cx="336232" cy="441007"/>
            <a:chOff x="0" y="0"/>
            <a:chExt cx="448310" cy="588010"/>
          </a:xfrm>
        </p:grpSpPr>
        <p:sp>
          <p:nvSpPr>
            <p:cNvPr id="15" name="Freeform 15"/>
            <p:cNvSpPr/>
            <p:nvPr/>
          </p:nvSpPr>
          <p:spPr>
            <a:xfrm>
              <a:off x="48260" y="48260"/>
              <a:ext cx="351790" cy="488950"/>
            </a:xfrm>
            <a:custGeom>
              <a:avLst/>
              <a:gdLst/>
              <a:ahLst/>
              <a:cxnLst/>
              <a:rect l="l" t="t" r="r" b="b"/>
              <a:pathLst>
                <a:path w="351790" h="488950">
                  <a:moveTo>
                    <a:pt x="10160" y="322580"/>
                  </a:moveTo>
                  <a:cubicBezTo>
                    <a:pt x="134620" y="43180"/>
                    <a:pt x="153670" y="26670"/>
                    <a:pt x="171450" y="15240"/>
                  </a:cubicBezTo>
                  <a:cubicBezTo>
                    <a:pt x="184150" y="7620"/>
                    <a:pt x="194310" y="3810"/>
                    <a:pt x="209550" y="3810"/>
                  </a:cubicBezTo>
                  <a:cubicBezTo>
                    <a:pt x="229870" y="1270"/>
                    <a:pt x="264160" y="5080"/>
                    <a:pt x="285750" y="16510"/>
                  </a:cubicBezTo>
                  <a:cubicBezTo>
                    <a:pt x="307340" y="29210"/>
                    <a:pt x="328930" y="55880"/>
                    <a:pt x="339090" y="74930"/>
                  </a:cubicBezTo>
                  <a:cubicBezTo>
                    <a:pt x="346710" y="87630"/>
                    <a:pt x="349250" y="97790"/>
                    <a:pt x="349250" y="113030"/>
                  </a:cubicBezTo>
                  <a:cubicBezTo>
                    <a:pt x="349250" y="133350"/>
                    <a:pt x="344170" y="167640"/>
                    <a:pt x="331470" y="189230"/>
                  </a:cubicBezTo>
                  <a:cubicBezTo>
                    <a:pt x="318770" y="209550"/>
                    <a:pt x="289560" y="229870"/>
                    <a:pt x="270510" y="238760"/>
                  </a:cubicBezTo>
                  <a:cubicBezTo>
                    <a:pt x="257810" y="245110"/>
                    <a:pt x="247650" y="247650"/>
                    <a:pt x="232410" y="246380"/>
                  </a:cubicBezTo>
                  <a:cubicBezTo>
                    <a:pt x="210820" y="246380"/>
                    <a:pt x="177800" y="238760"/>
                    <a:pt x="157480" y="224790"/>
                  </a:cubicBezTo>
                  <a:cubicBezTo>
                    <a:pt x="137160" y="210820"/>
                    <a:pt x="118110" y="185420"/>
                    <a:pt x="110490" y="161290"/>
                  </a:cubicBezTo>
                  <a:cubicBezTo>
                    <a:pt x="102870" y="138430"/>
                    <a:pt x="102870" y="106680"/>
                    <a:pt x="111760" y="83820"/>
                  </a:cubicBezTo>
                  <a:cubicBezTo>
                    <a:pt x="119380" y="59690"/>
                    <a:pt x="143510" y="35560"/>
                    <a:pt x="160020" y="21590"/>
                  </a:cubicBezTo>
                  <a:cubicBezTo>
                    <a:pt x="171450" y="12700"/>
                    <a:pt x="182880" y="8890"/>
                    <a:pt x="195580" y="6350"/>
                  </a:cubicBezTo>
                  <a:cubicBezTo>
                    <a:pt x="208280" y="2540"/>
                    <a:pt x="220980" y="0"/>
                    <a:pt x="234950" y="2540"/>
                  </a:cubicBezTo>
                  <a:cubicBezTo>
                    <a:pt x="256540" y="5080"/>
                    <a:pt x="289560" y="15240"/>
                    <a:pt x="307340" y="31750"/>
                  </a:cubicBezTo>
                  <a:cubicBezTo>
                    <a:pt x="326390" y="48260"/>
                    <a:pt x="341630" y="74930"/>
                    <a:pt x="346710" y="99060"/>
                  </a:cubicBezTo>
                  <a:cubicBezTo>
                    <a:pt x="351790" y="123190"/>
                    <a:pt x="346710" y="144780"/>
                    <a:pt x="337820" y="177800"/>
                  </a:cubicBezTo>
                  <a:cubicBezTo>
                    <a:pt x="320040" y="238760"/>
                    <a:pt x="256540" y="389890"/>
                    <a:pt x="223520" y="435610"/>
                  </a:cubicBezTo>
                  <a:cubicBezTo>
                    <a:pt x="207010" y="457200"/>
                    <a:pt x="195580" y="464820"/>
                    <a:pt x="179070" y="473710"/>
                  </a:cubicBezTo>
                  <a:cubicBezTo>
                    <a:pt x="162560" y="482600"/>
                    <a:pt x="143510" y="488950"/>
                    <a:pt x="123190" y="487680"/>
                  </a:cubicBezTo>
                  <a:cubicBezTo>
                    <a:pt x="97790" y="486410"/>
                    <a:pt x="62230" y="474980"/>
                    <a:pt x="43180" y="457200"/>
                  </a:cubicBezTo>
                  <a:cubicBezTo>
                    <a:pt x="22860" y="439420"/>
                    <a:pt x="7620" y="405130"/>
                    <a:pt x="2540" y="381000"/>
                  </a:cubicBezTo>
                  <a:cubicBezTo>
                    <a:pt x="0" y="360680"/>
                    <a:pt x="10160" y="322580"/>
                    <a:pt x="10160" y="32258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410528" y="1034415"/>
            <a:ext cx="424815" cy="263842"/>
            <a:chOff x="0" y="0"/>
            <a:chExt cx="566420" cy="351790"/>
          </a:xfrm>
        </p:grpSpPr>
        <p:sp>
          <p:nvSpPr>
            <p:cNvPr id="17" name="Freeform 17"/>
            <p:cNvSpPr/>
            <p:nvPr/>
          </p:nvSpPr>
          <p:spPr>
            <a:xfrm>
              <a:off x="48260" y="41910"/>
              <a:ext cx="476250" cy="259080"/>
            </a:xfrm>
            <a:custGeom>
              <a:avLst/>
              <a:gdLst/>
              <a:ahLst/>
              <a:cxnLst/>
              <a:rect l="l" t="t" r="r" b="b"/>
              <a:pathLst>
                <a:path w="476250" h="259080">
                  <a:moveTo>
                    <a:pt x="351790" y="256540"/>
                  </a:moveTo>
                  <a:cubicBezTo>
                    <a:pt x="95250" y="254000"/>
                    <a:pt x="69850" y="245110"/>
                    <a:pt x="52070" y="233680"/>
                  </a:cubicBezTo>
                  <a:cubicBezTo>
                    <a:pt x="39370" y="224790"/>
                    <a:pt x="31750" y="217170"/>
                    <a:pt x="24130" y="204470"/>
                  </a:cubicBezTo>
                  <a:cubicBezTo>
                    <a:pt x="13970" y="185420"/>
                    <a:pt x="3810" y="148590"/>
                    <a:pt x="2540" y="127000"/>
                  </a:cubicBezTo>
                  <a:cubicBezTo>
                    <a:pt x="2540" y="111760"/>
                    <a:pt x="5080" y="101600"/>
                    <a:pt x="11430" y="87630"/>
                  </a:cubicBezTo>
                  <a:cubicBezTo>
                    <a:pt x="20320" y="68580"/>
                    <a:pt x="41910" y="39370"/>
                    <a:pt x="63500" y="26670"/>
                  </a:cubicBezTo>
                  <a:cubicBezTo>
                    <a:pt x="85090" y="13970"/>
                    <a:pt x="119380" y="8890"/>
                    <a:pt x="140970" y="10160"/>
                  </a:cubicBezTo>
                  <a:cubicBezTo>
                    <a:pt x="156210" y="10160"/>
                    <a:pt x="166370" y="12700"/>
                    <a:pt x="180340" y="20320"/>
                  </a:cubicBezTo>
                  <a:cubicBezTo>
                    <a:pt x="198120" y="31750"/>
                    <a:pt x="226060" y="53340"/>
                    <a:pt x="237490" y="74930"/>
                  </a:cubicBezTo>
                  <a:cubicBezTo>
                    <a:pt x="248920" y="97790"/>
                    <a:pt x="252730" y="133350"/>
                    <a:pt x="250190" y="153670"/>
                  </a:cubicBezTo>
                  <a:cubicBezTo>
                    <a:pt x="248920" y="168910"/>
                    <a:pt x="246380" y="179070"/>
                    <a:pt x="237490" y="193040"/>
                  </a:cubicBezTo>
                  <a:cubicBezTo>
                    <a:pt x="226060" y="210820"/>
                    <a:pt x="198120" y="236220"/>
                    <a:pt x="180340" y="247650"/>
                  </a:cubicBezTo>
                  <a:cubicBezTo>
                    <a:pt x="166370" y="255270"/>
                    <a:pt x="156210" y="257810"/>
                    <a:pt x="140970" y="257810"/>
                  </a:cubicBezTo>
                  <a:cubicBezTo>
                    <a:pt x="119380" y="259080"/>
                    <a:pt x="82550" y="250190"/>
                    <a:pt x="63500" y="241300"/>
                  </a:cubicBezTo>
                  <a:cubicBezTo>
                    <a:pt x="49530" y="233680"/>
                    <a:pt x="40640" y="224790"/>
                    <a:pt x="31750" y="214630"/>
                  </a:cubicBezTo>
                  <a:cubicBezTo>
                    <a:pt x="24130" y="204470"/>
                    <a:pt x="15240" y="194310"/>
                    <a:pt x="11430" y="180340"/>
                  </a:cubicBezTo>
                  <a:cubicBezTo>
                    <a:pt x="5080" y="160020"/>
                    <a:pt x="0" y="124460"/>
                    <a:pt x="7620" y="100330"/>
                  </a:cubicBezTo>
                  <a:cubicBezTo>
                    <a:pt x="13970" y="76200"/>
                    <a:pt x="31750" y="49530"/>
                    <a:pt x="52070" y="34290"/>
                  </a:cubicBezTo>
                  <a:cubicBezTo>
                    <a:pt x="72390" y="19050"/>
                    <a:pt x="95250" y="13970"/>
                    <a:pt x="127000" y="8890"/>
                  </a:cubicBezTo>
                  <a:cubicBezTo>
                    <a:pt x="181610" y="0"/>
                    <a:pt x="295910" y="1270"/>
                    <a:pt x="351790" y="11430"/>
                  </a:cubicBezTo>
                  <a:cubicBezTo>
                    <a:pt x="386080" y="17780"/>
                    <a:pt x="414020" y="26670"/>
                    <a:pt x="433070" y="41910"/>
                  </a:cubicBezTo>
                  <a:cubicBezTo>
                    <a:pt x="449580" y="54610"/>
                    <a:pt x="461010" y="71120"/>
                    <a:pt x="466090" y="90170"/>
                  </a:cubicBezTo>
                  <a:cubicBezTo>
                    <a:pt x="473710" y="114300"/>
                    <a:pt x="476250" y="152400"/>
                    <a:pt x="466090" y="177800"/>
                  </a:cubicBezTo>
                  <a:cubicBezTo>
                    <a:pt x="457200" y="203200"/>
                    <a:pt x="430530" y="229870"/>
                    <a:pt x="408940" y="242570"/>
                  </a:cubicBezTo>
                  <a:cubicBezTo>
                    <a:pt x="391160" y="252730"/>
                    <a:pt x="351790" y="256540"/>
                    <a:pt x="351790" y="25654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7882890" y="1941195"/>
            <a:ext cx="2557462" cy="1614488"/>
            <a:chOff x="0" y="0"/>
            <a:chExt cx="3409950" cy="2152650"/>
          </a:xfrm>
        </p:grpSpPr>
        <p:sp>
          <p:nvSpPr>
            <p:cNvPr id="19" name="Freeform 19"/>
            <p:cNvSpPr/>
            <p:nvPr/>
          </p:nvSpPr>
          <p:spPr>
            <a:xfrm>
              <a:off x="50800" y="46990"/>
              <a:ext cx="3310890" cy="2059940"/>
            </a:xfrm>
            <a:custGeom>
              <a:avLst/>
              <a:gdLst/>
              <a:ahLst/>
              <a:cxnLst/>
              <a:rect l="l" t="t" r="r" b="b"/>
              <a:pathLst>
                <a:path w="3310890" h="2059940">
                  <a:moveTo>
                    <a:pt x="0" y="1982470"/>
                  </a:moveTo>
                  <a:cubicBezTo>
                    <a:pt x="62230" y="1737360"/>
                    <a:pt x="92710" y="1667510"/>
                    <a:pt x="121920" y="1600200"/>
                  </a:cubicBezTo>
                  <a:cubicBezTo>
                    <a:pt x="151130" y="1531620"/>
                    <a:pt x="179070" y="1464310"/>
                    <a:pt x="215900" y="1395730"/>
                  </a:cubicBezTo>
                  <a:cubicBezTo>
                    <a:pt x="256540" y="1319530"/>
                    <a:pt x="299720" y="1240790"/>
                    <a:pt x="358140" y="1163320"/>
                  </a:cubicBezTo>
                  <a:cubicBezTo>
                    <a:pt x="425450" y="1075690"/>
                    <a:pt x="515620" y="974090"/>
                    <a:pt x="603250" y="900430"/>
                  </a:cubicBezTo>
                  <a:cubicBezTo>
                    <a:pt x="688340" y="829310"/>
                    <a:pt x="793750" y="770890"/>
                    <a:pt x="875030" y="723900"/>
                  </a:cubicBezTo>
                  <a:cubicBezTo>
                    <a:pt x="938530" y="685800"/>
                    <a:pt x="976630" y="654050"/>
                    <a:pt x="1050290" y="629920"/>
                  </a:cubicBezTo>
                  <a:cubicBezTo>
                    <a:pt x="1159510" y="593090"/>
                    <a:pt x="1374140" y="563880"/>
                    <a:pt x="1480820" y="567690"/>
                  </a:cubicBezTo>
                  <a:cubicBezTo>
                    <a:pt x="1546860" y="570230"/>
                    <a:pt x="1582420" y="576580"/>
                    <a:pt x="1637030" y="603250"/>
                  </a:cubicBezTo>
                  <a:cubicBezTo>
                    <a:pt x="1709420" y="637540"/>
                    <a:pt x="1807210" y="731520"/>
                    <a:pt x="1866900" y="786130"/>
                  </a:cubicBezTo>
                  <a:cubicBezTo>
                    <a:pt x="1908810" y="825500"/>
                    <a:pt x="1950720" y="855980"/>
                    <a:pt x="1968500" y="892810"/>
                  </a:cubicBezTo>
                  <a:cubicBezTo>
                    <a:pt x="1982470" y="923290"/>
                    <a:pt x="1986280" y="957580"/>
                    <a:pt x="1981200" y="986790"/>
                  </a:cubicBezTo>
                  <a:cubicBezTo>
                    <a:pt x="1976120" y="1016000"/>
                    <a:pt x="1959610" y="1041400"/>
                    <a:pt x="1939290" y="1069340"/>
                  </a:cubicBezTo>
                  <a:cubicBezTo>
                    <a:pt x="1912620" y="1104900"/>
                    <a:pt x="1865630" y="1155700"/>
                    <a:pt x="1824990" y="1177290"/>
                  </a:cubicBezTo>
                  <a:cubicBezTo>
                    <a:pt x="1790700" y="1195070"/>
                    <a:pt x="1748790" y="1201420"/>
                    <a:pt x="1717040" y="1198880"/>
                  </a:cubicBezTo>
                  <a:cubicBezTo>
                    <a:pt x="1687830" y="1196340"/>
                    <a:pt x="1661160" y="1187450"/>
                    <a:pt x="1639570" y="1169670"/>
                  </a:cubicBezTo>
                  <a:cubicBezTo>
                    <a:pt x="1614170" y="1149350"/>
                    <a:pt x="1595120" y="1115060"/>
                    <a:pt x="1577340" y="1076960"/>
                  </a:cubicBezTo>
                  <a:cubicBezTo>
                    <a:pt x="1555750" y="1024890"/>
                    <a:pt x="1540510" y="942340"/>
                    <a:pt x="1531620" y="883920"/>
                  </a:cubicBezTo>
                  <a:cubicBezTo>
                    <a:pt x="1524000" y="834390"/>
                    <a:pt x="1520190" y="797560"/>
                    <a:pt x="1520190" y="746760"/>
                  </a:cubicBezTo>
                  <a:cubicBezTo>
                    <a:pt x="1521460" y="683260"/>
                    <a:pt x="1524000" y="590550"/>
                    <a:pt x="1543050" y="530860"/>
                  </a:cubicBezTo>
                  <a:cubicBezTo>
                    <a:pt x="1559560" y="481330"/>
                    <a:pt x="1591310" y="444500"/>
                    <a:pt x="1616710" y="405130"/>
                  </a:cubicBezTo>
                  <a:cubicBezTo>
                    <a:pt x="1638300" y="369570"/>
                    <a:pt x="1652270" y="340360"/>
                    <a:pt x="1684020" y="303530"/>
                  </a:cubicBezTo>
                  <a:cubicBezTo>
                    <a:pt x="1731010" y="251460"/>
                    <a:pt x="1814830" y="173990"/>
                    <a:pt x="1885950" y="130810"/>
                  </a:cubicBezTo>
                  <a:cubicBezTo>
                    <a:pt x="1948180" y="92710"/>
                    <a:pt x="2012950" y="71120"/>
                    <a:pt x="2082800" y="53340"/>
                  </a:cubicBezTo>
                  <a:cubicBezTo>
                    <a:pt x="2155190" y="34290"/>
                    <a:pt x="2225040" y="27940"/>
                    <a:pt x="2313940" y="20320"/>
                  </a:cubicBezTo>
                  <a:cubicBezTo>
                    <a:pt x="2433320" y="10160"/>
                    <a:pt x="2618740" y="0"/>
                    <a:pt x="2740660" y="3810"/>
                  </a:cubicBezTo>
                  <a:cubicBezTo>
                    <a:pt x="2832100" y="6350"/>
                    <a:pt x="2899410" y="5080"/>
                    <a:pt x="2980690" y="27940"/>
                  </a:cubicBezTo>
                  <a:cubicBezTo>
                    <a:pt x="3077210" y="55880"/>
                    <a:pt x="3233420" y="140970"/>
                    <a:pt x="3277870" y="176530"/>
                  </a:cubicBezTo>
                  <a:cubicBezTo>
                    <a:pt x="3294380" y="189230"/>
                    <a:pt x="3300730" y="196850"/>
                    <a:pt x="3305810" y="209550"/>
                  </a:cubicBezTo>
                  <a:cubicBezTo>
                    <a:pt x="3309620" y="222250"/>
                    <a:pt x="3310890" y="240030"/>
                    <a:pt x="3307080" y="252730"/>
                  </a:cubicBezTo>
                  <a:cubicBezTo>
                    <a:pt x="3303270" y="265430"/>
                    <a:pt x="3294380" y="279400"/>
                    <a:pt x="3281680" y="287020"/>
                  </a:cubicBezTo>
                  <a:cubicBezTo>
                    <a:pt x="3266440" y="295910"/>
                    <a:pt x="3237230" y="302260"/>
                    <a:pt x="3219450" y="295910"/>
                  </a:cubicBezTo>
                  <a:cubicBezTo>
                    <a:pt x="3201670" y="289560"/>
                    <a:pt x="3182620" y="265430"/>
                    <a:pt x="3177540" y="248920"/>
                  </a:cubicBezTo>
                  <a:cubicBezTo>
                    <a:pt x="3172460" y="234950"/>
                    <a:pt x="3175000" y="218440"/>
                    <a:pt x="3181350" y="207010"/>
                  </a:cubicBezTo>
                  <a:cubicBezTo>
                    <a:pt x="3186430" y="194310"/>
                    <a:pt x="3196590" y="180340"/>
                    <a:pt x="3209290" y="173990"/>
                  </a:cubicBezTo>
                  <a:cubicBezTo>
                    <a:pt x="3224530" y="167640"/>
                    <a:pt x="3256280" y="166370"/>
                    <a:pt x="3272790" y="172720"/>
                  </a:cubicBezTo>
                  <a:cubicBezTo>
                    <a:pt x="3285490" y="177800"/>
                    <a:pt x="3296920" y="190500"/>
                    <a:pt x="3302000" y="203200"/>
                  </a:cubicBezTo>
                  <a:cubicBezTo>
                    <a:pt x="3308350" y="214630"/>
                    <a:pt x="3310890" y="232410"/>
                    <a:pt x="3308350" y="245110"/>
                  </a:cubicBezTo>
                  <a:cubicBezTo>
                    <a:pt x="3305810" y="259080"/>
                    <a:pt x="3298190" y="274320"/>
                    <a:pt x="3286760" y="283210"/>
                  </a:cubicBezTo>
                  <a:cubicBezTo>
                    <a:pt x="3274060" y="293370"/>
                    <a:pt x="3252470" y="300990"/>
                    <a:pt x="3225800" y="298450"/>
                  </a:cubicBezTo>
                  <a:cubicBezTo>
                    <a:pt x="3168650" y="289560"/>
                    <a:pt x="3051810" y="177800"/>
                    <a:pt x="2966720" y="149860"/>
                  </a:cubicBezTo>
                  <a:cubicBezTo>
                    <a:pt x="2891790" y="125730"/>
                    <a:pt x="2829560" y="127000"/>
                    <a:pt x="2743200" y="124460"/>
                  </a:cubicBezTo>
                  <a:cubicBezTo>
                    <a:pt x="2627630" y="119380"/>
                    <a:pt x="2443480" y="133350"/>
                    <a:pt x="2330450" y="144780"/>
                  </a:cubicBezTo>
                  <a:cubicBezTo>
                    <a:pt x="2251710" y="151130"/>
                    <a:pt x="2192020" y="156210"/>
                    <a:pt x="2129790" y="172720"/>
                  </a:cubicBezTo>
                  <a:cubicBezTo>
                    <a:pt x="2071370" y="187960"/>
                    <a:pt x="2018030" y="207010"/>
                    <a:pt x="1965960" y="237490"/>
                  </a:cubicBezTo>
                  <a:cubicBezTo>
                    <a:pt x="1907540" y="273050"/>
                    <a:pt x="1846580" y="326390"/>
                    <a:pt x="1798320" y="379730"/>
                  </a:cubicBezTo>
                  <a:cubicBezTo>
                    <a:pt x="1751330" y="430530"/>
                    <a:pt x="1704340" y="487680"/>
                    <a:pt x="1681480" y="548640"/>
                  </a:cubicBezTo>
                  <a:cubicBezTo>
                    <a:pt x="1659890" y="607060"/>
                    <a:pt x="1659890" y="664210"/>
                    <a:pt x="1661160" y="735330"/>
                  </a:cubicBezTo>
                  <a:cubicBezTo>
                    <a:pt x="1663700" y="828040"/>
                    <a:pt x="1670050" y="1026160"/>
                    <a:pt x="1713230" y="1057910"/>
                  </a:cubicBezTo>
                  <a:cubicBezTo>
                    <a:pt x="1733550" y="1074420"/>
                    <a:pt x="1774190" y="1062990"/>
                    <a:pt x="1797050" y="1047750"/>
                  </a:cubicBezTo>
                  <a:cubicBezTo>
                    <a:pt x="1822450" y="1029970"/>
                    <a:pt x="1858010" y="982980"/>
                    <a:pt x="1851660" y="944880"/>
                  </a:cubicBezTo>
                  <a:cubicBezTo>
                    <a:pt x="1841500" y="880110"/>
                    <a:pt x="1676400" y="753110"/>
                    <a:pt x="1605280" y="713740"/>
                  </a:cubicBezTo>
                  <a:cubicBezTo>
                    <a:pt x="1563370" y="689610"/>
                    <a:pt x="1540510" y="685800"/>
                    <a:pt x="1489710" y="681990"/>
                  </a:cubicBezTo>
                  <a:cubicBezTo>
                    <a:pt x="1399540" y="675640"/>
                    <a:pt x="1229360" y="688340"/>
                    <a:pt x="1102360" y="731520"/>
                  </a:cubicBezTo>
                  <a:cubicBezTo>
                    <a:pt x="961390" y="781050"/>
                    <a:pt x="801370" y="889000"/>
                    <a:pt x="688340" y="980440"/>
                  </a:cubicBezTo>
                  <a:cubicBezTo>
                    <a:pt x="594360" y="1055370"/>
                    <a:pt x="520700" y="1143000"/>
                    <a:pt x="458470" y="1225550"/>
                  </a:cubicBezTo>
                  <a:cubicBezTo>
                    <a:pt x="402590" y="1297940"/>
                    <a:pt x="361950" y="1371600"/>
                    <a:pt x="323850" y="1443990"/>
                  </a:cubicBezTo>
                  <a:cubicBezTo>
                    <a:pt x="288290" y="1511300"/>
                    <a:pt x="260350" y="1578610"/>
                    <a:pt x="232410" y="1643380"/>
                  </a:cubicBezTo>
                  <a:cubicBezTo>
                    <a:pt x="207010" y="1706880"/>
                    <a:pt x="179070" y="1767840"/>
                    <a:pt x="160020" y="1831340"/>
                  </a:cubicBezTo>
                  <a:cubicBezTo>
                    <a:pt x="140970" y="1893570"/>
                    <a:pt x="137160" y="1988820"/>
                    <a:pt x="116840" y="2024380"/>
                  </a:cubicBezTo>
                  <a:cubicBezTo>
                    <a:pt x="106680" y="2040890"/>
                    <a:pt x="96520" y="2048510"/>
                    <a:pt x="83820" y="2053590"/>
                  </a:cubicBezTo>
                  <a:cubicBezTo>
                    <a:pt x="71120" y="2058670"/>
                    <a:pt x="53340" y="2059940"/>
                    <a:pt x="40640" y="2054860"/>
                  </a:cubicBezTo>
                  <a:cubicBezTo>
                    <a:pt x="27940" y="2051050"/>
                    <a:pt x="12700" y="2038350"/>
                    <a:pt x="6350" y="2026920"/>
                  </a:cubicBezTo>
                  <a:cubicBezTo>
                    <a:pt x="0" y="2014220"/>
                    <a:pt x="0" y="1982470"/>
                    <a:pt x="0" y="198247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10573702" y="2084070"/>
            <a:ext cx="182880" cy="188595"/>
            <a:chOff x="0" y="0"/>
            <a:chExt cx="243840" cy="251460"/>
          </a:xfrm>
        </p:grpSpPr>
        <p:sp>
          <p:nvSpPr>
            <p:cNvPr id="21" name="Freeform 21"/>
            <p:cNvSpPr/>
            <p:nvPr/>
          </p:nvSpPr>
          <p:spPr>
            <a:xfrm>
              <a:off x="44450" y="48260"/>
              <a:ext cx="148590" cy="153670"/>
            </a:xfrm>
            <a:custGeom>
              <a:avLst/>
              <a:gdLst/>
              <a:ahLst/>
              <a:cxnLst/>
              <a:rect l="l" t="t" r="r" b="b"/>
              <a:pathLst>
                <a:path w="148590" h="153670">
                  <a:moveTo>
                    <a:pt x="148590" y="53340"/>
                  </a:moveTo>
                  <a:cubicBezTo>
                    <a:pt x="129540" y="133350"/>
                    <a:pt x="118110" y="139700"/>
                    <a:pt x="107950" y="144780"/>
                  </a:cubicBezTo>
                  <a:cubicBezTo>
                    <a:pt x="96520" y="149860"/>
                    <a:pt x="85090" y="153670"/>
                    <a:pt x="71120" y="151130"/>
                  </a:cubicBezTo>
                  <a:cubicBezTo>
                    <a:pt x="53340" y="148590"/>
                    <a:pt x="21590" y="133350"/>
                    <a:pt x="11430" y="115570"/>
                  </a:cubicBezTo>
                  <a:cubicBezTo>
                    <a:pt x="0" y="96520"/>
                    <a:pt x="1270" y="62230"/>
                    <a:pt x="6350" y="44450"/>
                  </a:cubicBezTo>
                  <a:cubicBezTo>
                    <a:pt x="10160" y="31750"/>
                    <a:pt x="17780" y="22860"/>
                    <a:pt x="29210" y="15240"/>
                  </a:cubicBezTo>
                  <a:cubicBezTo>
                    <a:pt x="44450" y="6350"/>
                    <a:pt x="80010" y="0"/>
                    <a:pt x="99060" y="2540"/>
                  </a:cubicBezTo>
                  <a:cubicBezTo>
                    <a:pt x="111760" y="5080"/>
                    <a:pt x="129540" y="21590"/>
                    <a:pt x="129540" y="215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12006262" y="9026843"/>
            <a:ext cx="2278380" cy="1051560"/>
            <a:chOff x="0" y="0"/>
            <a:chExt cx="3037840" cy="1402080"/>
          </a:xfrm>
        </p:grpSpPr>
        <p:sp>
          <p:nvSpPr>
            <p:cNvPr id="23" name="Freeform 23"/>
            <p:cNvSpPr/>
            <p:nvPr/>
          </p:nvSpPr>
          <p:spPr>
            <a:xfrm>
              <a:off x="48260" y="36830"/>
              <a:ext cx="2938780" cy="1314450"/>
            </a:xfrm>
            <a:custGeom>
              <a:avLst/>
              <a:gdLst/>
              <a:ahLst/>
              <a:cxnLst/>
              <a:rect l="l" t="t" r="r" b="b"/>
              <a:pathLst>
                <a:path w="2938780" h="1314450">
                  <a:moveTo>
                    <a:pt x="91440" y="734060"/>
                  </a:moveTo>
                  <a:cubicBezTo>
                    <a:pt x="795020" y="1080770"/>
                    <a:pt x="859790" y="1098550"/>
                    <a:pt x="938530" y="1121410"/>
                  </a:cubicBezTo>
                  <a:cubicBezTo>
                    <a:pt x="1012190" y="1143000"/>
                    <a:pt x="1084580" y="1163320"/>
                    <a:pt x="1156970" y="1176020"/>
                  </a:cubicBezTo>
                  <a:cubicBezTo>
                    <a:pt x="1226820" y="1188720"/>
                    <a:pt x="1295400" y="1200150"/>
                    <a:pt x="1363980" y="1198880"/>
                  </a:cubicBezTo>
                  <a:cubicBezTo>
                    <a:pt x="1430020" y="1197610"/>
                    <a:pt x="1497330" y="1188720"/>
                    <a:pt x="1559560" y="1169670"/>
                  </a:cubicBezTo>
                  <a:cubicBezTo>
                    <a:pt x="1620520" y="1150620"/>
                    <a:pt x="1678940" y="1121410"/>
                    <a:pt x="1731010" y="1083310"/>
                  </a:cubicBezTo>
                  <a:cubicBezTo>
                    <a:pt x="1785620" y="1043940"/>
                    <a:pt x="1835150" y="989330"/>
                    <a:pt x="1875790" y="934720"/>
                  </a:cubicBezTo>
                  <a:cubicBezTo>
                    <a:pt x="1916430" y="881380"/>
                    <a:pt x="1949450" y="824230"/>
                    <a:pt x="1974850" y="760730"/>
                  </a:cubicBezTo>
                  <a:cubicBezTo>
                    <a:pt x="2002790" y="692150"/>
                    <a:pt x="2019300" y="614680"/>
                    <a:pt x="2035810" y="535940"/>
                  </a:cubicBezTo>
                  <a:cubicBezTo>
                    <a:pt x="2052320" y="448310"/>
                    <a:pt x="2084070" y="321310"/>
                    <a:pt x="2071370" y="256540"/>
                  </a:cubicBezTo>
                  <a:cubicBezTo>
                    <a:pt x="2065020" y="219710"/>
                    <a:pt x="2049780" y="194310"/>
                    <a:pt x="2028190" y="175260"/>
                  </a:cubicBezTo>
                  <a:cubicBezTo>
                    <a:pt x="2004060" y="153670"/>
                    <a:pt x="1957070" y="128270"/>
                    <a:pt x="1931670" y="134620"/>
                  </a:cubicBezTo>
                  <a:cubicBezTo>
                    <a:pt x="1906270" y="142240"/>
                    <a:pt x="1887220" y="181610"/>
                    <a:pt x="1875790" y="214630"/>
                  </a:cubicBezTo>
                  <a:cubicBezTo>
                    <a:pt x="1860550" y="256540"/>
                    <a:pt x="1854200" y="322580"/>
                    <a:pt x="1866900" y="372110"/>
                  </a:cubicBezTo>
                  <a:cubicBezTo>
                    <a:pt x="1879600" y="421640"/>
                    <a:pt x="1910080" y="462280"/>
                    <a:pt x="1950720" y="510540"/>
                  </a:cubicBezTo>
                  <a:cubicBezTo>
                    <a:pt x="2006600" y="576580"/>
                    <a:pt x="2129790" y="675640"/>
                    <a:pt x="2190750" y="716280"/>
                  </a:cubicBezTo>
                  <a:cubicBezTo>
                    <a:pt x="2223770" y="739140"/>
                    <a:pt x="2242820" y="746760"/>
                    <a:pt x="2273300" y="759460"/>
                  </a:cubicBezTo>
                  <a:cubicBezTo>
                    <a:pt x="2310130" y="774700"/>
                    <a:pt x="2357120" y="789940"/>
                    <a:pt x="2400300" y="798830"/>
                  </a:cubicBezTo>
                  <a:cubicBezTo>
                    <a:pt x="2442210" y="807720"/>
                    <a:pt x="2490470" y="816610"/>
                    <a:pt x="2528570" y="816610"/>
                  </a:cubicBezTo>
                  <a:cubicBezTo>
                    <a:pt x="2559050" y="815340"/>
                    <a:pt x="2583180" y="812800"/>
                    <a:pt x="2611120" y="802640"/>
                  </a:cubicBezTo>
                  <a:cubicBezTo>
                    <a:pt x="2644140" y="791210"/>
                    <a:pt x="2679700" y="765810"/>
                    <a:pt x="2708910" y="741680"/>
                  </a:cubicBezTo>
                  <a:cubicBezTo>
                    <a:pt x="2738120" y="718820"/>
                    <a:pt x="2771140" y="693420"/>
                    <a:pt x="2786380" y="664210"/>
                  </a:cubicBezTo>
                  <a:cubicBezTo>
                    <a:pt x="2800350" y="638810"/>
                    <a:pt x="2791460" y="600710"/>
                    <a:pt x="2802890" y="580390"/>
                  </a:cubicBezTo>
                  <a:cubicBezTo>
                    <a:pt x="2810510" y="566420"/>
                    <a:pt x="2823210" y="554990"/>
                    <a:pt x="2837180" y="549910"/>
                  </a:cubicBezTo>
                  <a:cubicBezTo>
                    <a:pt x="2849880" y="543560"/>
                    <a:pt x="2868930" y="542290"/>
                    <a:pt x="2882900" y="546100"/>
                  </a:cubicBezTo>
                  <a:cubicBezTo>
                    <a:pt x="2896870" y="549910"/>
                    <a:pt x="2913380" y="560070"/>
                    <a:pt x="2922270" y="571500"/>
                  </a:cubicBezTo>
                  <a:cubicBezTo>
                    <a:pt x="2931160" y="582930"/>
                    <a:pt x="2938780" y="599440"/>
                    <a:pt x="2937510" y="614680"/>
                  </a:cubicBezTo>
                  <a:cubicBezTo>
                    <a:pt x="2936240" y="633730"/>
                    <a:pt x="2923540" y="664210"/>
                    <a:pt x="2907030" y="675640"/>
                  </a:cubicBezTo>
                  <a:cubicBezTo>
                    <a:pt x="2890520" y="687070"/>
                    <a:pt x="2857500" y="689610"/>
                    <a:pt x="2839720" y="684530"/>
                  </a:cubicBezTo>
                  <a:cubicBezTo>
                    <a:pt x="2824480" y="680720"/>
                    <a:pt x="2811780" y="668020"/>
                    <a:pt x="2804160" y="655320"/>
                  </a:cubicBezTo>
                  <a:cubicBezTo>
                    <a:pt x="2796540" y="642620"/>
                    <a:pt x="2791460" y="624840"/>
                    <a:pt x="2792730" y="610870"/>
                  </a:cubicBezTo>
                  <a:cubicBezTo>
                    <a:pt x="2794000" y="595630"/>
                    <a:pt x="2801620" y="579120"/>
                    <a:pt x="2811780" y="567690"/>
                  </a:cubicBezTo>
                  <a:cubicBezTo>
                    <a:pt x="2820670" y="557530"/>
                    <a:pt x="2835910" y="547370"/>
                    <a:pt x="2852420" y="544830"/>
                  </a:cubicBezTo>
                  <a:cubicBezTo>
                    <a:pt x="2870200" y="543560"/>
                    <a:pt x="2903220" y="551180"/>
                    <a:pt x="2917190" y="565150"/>
                  </a:cubicBezTo>
                  <a:cubicBezTo>
                    <a:pt x="2931160" y="579120"/>
                    <a:pt x="2937510" y="605790"/>
                    <a:pt x="2936240" y="629920"/>
                  </a:cubicBezTo>
                  <a:cubicBezTo>
                    <a:pt x="2934970" y="666750"/>
                    <a:pt x="2915920" y="721360"/>
                    <a:pt x="2887980" y="762000"/>
                  </a:cubicBezTo>
                  <a:cubicBezTo>
                    <a:pt x="2851150" y="814070"/>
                    <a:pt x="2773680" y="877570"/>
                    <a:pt x="2722880" y="905510"/>
                  </a:cubicBezTo>
                  <a:cubicBezTo>
                    <a:pt x="2688590" y="923290"/>
                    <a:pt x="2660650" y="925830"/>
                    <a:pt x="2627630" y="932180"/>
                  </a:cubicBezTo>
                  <a:cubicBezTo>
                    <a:pt x="2590800" y="939800"/>
                    <a:pt x="2553970" y="944880"/>
                    <a:pt x="2512060" y="943610"/>
                  </a:cubicBezTo>
                  <a:cubicBezTo>
                    <a:pt x="2466340" y="943610"/>
                    <a:pt x="2413000" y="935990"/>
                    <a:pt x="2362200" y="924560"/>
                  </a:cubicBezTo>
                  <a:cubicBezTo>
                    <a:pt x="2311400" y="914400"/>
                    <a:pt x="2254250" y="899160"/>
                    <a:pt x="2208530" y="880110"/>
                  </a:cubicBezTo>
                  <a:cubicBezTo>
                    <a:pt x="2167890" y="863600"/>
                    <a:pt x="2142490" y="849630"/>
                    <a:pt x="2100580" y="819150"/>
                  </a:cubicBezTo>
                  <a:cubicBezTo>
                    <a:pt x="2028190" y="768350"/>
                    <a:pt x="1893570" y="666750"/>
                    <a:pt x="1830070" y="584200"/>
                  </a:cubicBezTo>
                  <a:cubicBezTo>
                    <a:pt x="1778000" y="516890"/>
                    <a:pt x="1738630" y="445770"/>
                    <a:pt x="1724660" y="373380"/>
                  </a:cubicBezTo>
                  <a:cubicBezTo>
                    <a:pt x="1711960" y="307340"/>
                    <a:pt x="1727200" y="222250"/>
                    <a:pt x="1739900" y="170180"/>
                  </a:cubicBezTo>
                  <a:cubicBezTo>
                    <a:pt x="1748790" y="134620"/>
                    <a:pt x="1757680" y="110490"/>
                    <a:pt x="1776730" y="85090"/>
                  </a:cubicBezTo>
                  <a:cubicBezTo>
                    <a:pt x="1794510" y="59690"/>
                    <a:pt x="1819910" y="34290"/>
                    <a:pt x="1852930" y="20320"/>
                  </a:cubicBezTo>
                  <a:cubicBezTo>
                    <a:pt x="1894840" y="3810"/>
                    <a:pt x="1973580" y="0"/>
                    <a:pt x="2018030" y="13970"/>
                  </a:cubicBezTo>
                  <a:cubicBezTo>
                    <a:pt x="2056130" y="25400"/>
                    <a:pt x="2084070" y="55880"/>
                    <a:pt x="2110740" y="80010"/>
                  </a:cubicBezTo>
                  <a:cubicBezTo>
                    <a:pt x="2133600" y="101600"/>
                    <a:pt x="2157730" y="120650"/>
                    <a:pt x="2170430" y="149860"/>
                  </a:cubicBezTo>
                  <a:cubicBezTo>
                    <a:pt x="2185670" y="181610"/>
                    <a:pt x="2188210" y="218440"/>
                    <a:pt x="2188210" y="266700"/>
                  </a:cubicBezTo>
                  <a:cubicBezTo>
                    <a:pt x="2189480" y="342900"/>
                    <a:pt x="2165350" y="471170"/>
                    <a:pt x="2146300" y="566420"/>
                  </a:cubicBezTo>
                  <a:cubicBezTo>
                    <a:pt x="2127250" y="654050"/>
                    <a:pt x="2106930" y="740410"/>
                    <a:pt x="2075180" y="817880"/>
                  </a:cubicBezTo>
                  <a:cubicBezTo>
                    <a:pt x="2043430" y="889000"/>
                    <a:pt x="2005330" y="955040"/>
                    <a:pt x="1958340" y="1016000"/>
                  </a:cubicBezTo>
                  <a:cubicBezTo>
                    <a:pt x="1908810" y="1078230"/>
                    <a:pt x="1847850" y="1140460"/>
                    <a:pt x="1783080" y="1184910"/>
                  </a:cubicBezTo>
                  <a:cubicBezTo>
                    <a:pt x="1720850" y="1229360"/>
                    <a:pt x="1649730" y="1262380"/>
                    <a:pt x="1577340" y="1282700"/>
                  </a:cubicBezTo>
                  <a:cubicBezTo>
                    <a:pt x="1504950" y="1304290"/>
                    <a:pt x="1427480" y="1313180"/>
                    <a:pt x="1352550" y="1313180"/>
                  </a:cubicBezTo>
                  <a:cubicBezTo>
                    <a:pt x="1277620" y="1314450"/>
                    <a:pt x="1203960" y="1301750"/>
                    <a:pt x="1129030" y="1289050"/>
                  </a:cubicBezTo>
                  <a:cubicBezTo>
                    <a:pt x="1052830" y="1275080"/>
                    <a:pt x="977900" y="1254760"/>
                    <a:pt x="900430" y="1233170"/>
                  </a:cubicBezTo>
                  <a:cubicBezTo>
                    <a:pt x="817880" y="1209040"/>
                    <a:pt x="748030" y="1188720"/>
                    <a:pt x="646430" y="1146810"/>
                  </a:cubicBezTo>
                  <a:cubicBezTo>
                    <a:pt x="482600" y="1078230"/>
                    <a:pt x="87630" y="897890"/>
                    <a:pt x="24130" y="836930"/>
                  </a:cubicBezTo>
                  <a:cubicBezTo>
                    <a:pt x="7620" y="821690"/>
                    <a:pt x="5080" y="811530"/>
                    <a:pt x="2540" y="797560"/>
                  </a:cubicBezTo>
                  <a:cubicBezTo>
                    <a:pt x="0" y="784860"/>
                    <a:pt x="5080" y="767080"/>
                    <a:pt x="12700" y="755650"/>
                  </a:cubicBezTo>
                  <a:cubicBezTo>
                    <a:pt x="20320" y="744220"/>
                    <a:pt x="34290" y="732790"/>
                    <a:pt x="48260" y="728980"/>
                  </a:cubicBezTo>
                  <a:cubicBezTo>
                    <a:pt x="60960" y="725170"/>
                    <a:pt x="91440" y="734060"/>
                    <a:pt x="91440" y="73406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4252257" y="9241155"/>
            <a:ext cx="188595" cy="184785"/>
            <a:chOff x="0" y="0"/>
            <a:chExt cx="251460" cy="246380"/>
          </a:xfrm>
        </p:grpSpPr>
        <p:sp>
          <p:nvSpPr>
            <p:cNvPr id="25" name="Freeform 25"/>
            <p:cNvSpPr/>
            <p:nvPr/>
          </p:nvSpPr>
          <p:spPr>
            <a:xfrm>
              <a:off x="49530" y="49530"/>
              <a:ext cx="149860" cy="151130"/>
            </a:xfrm>
            <a:custGeom>
              <a:avLst/>
              <a:gdLst/>
              <a:ahLst/>
              <a:cxnLst/>
              <a:rect l="l" t="t" r="r" b="b"/>
              <a:pathLst>
                <a:path w="149860" h="151130">
                  <a:moveTo>
                    <a:pt x="149860" y="53340"/>
                  </a:moveTo>
                  <a:cubicBezTo>
                    <a:pt x="129540" y="134620"/>
                    <a:pt x="120650" y="140970"/>
                    <a:pt x="107950" y="146050"/>
                  </a:cubicBezTo>
                  <a:cubicBezTo>
                    <a:pt x="90170" y="151130"/>
                    <a:pt x="54610" y="148590"/>
                    <a:pt x="36830" y="140970"/>
                  </a:cubicBezTo>
                  <a:cubicBezTo>
                    <a:pt x="25400" y="135890"/>
                    <a:pt x="17780" y="125730"/>
                    <a:pt x="11430" y="115570"/>
                  </a:cubicBezTo>
                  <a:cubicBezTo>
                    <a:pt x="5080" y="105410"/>
                    <a:pt x="0" y="93980"/>
                    <a:pt x="1270" y="80010"/>
                  </a:cubicBezTo>
                  <a:cubicBezTo>
                    <a:pt x="1270" y="62230"/>
                    <a:pt x="16510" y="29210"/>
                    <a:pt x="29210" y="16510"/>
                  </a:cubicBezTo>
                  <a:cubicBezTo>
                    <a:pt x="39370" y="6350"/>
                    <a:pt x="49530" y="1270"/>
                    <a:pt x="63500" y="1270"/>
                  </a:cubicBezTo>
                  <a:cubicBezTo>
                    <a:pt x="81280" y="0"/>
                    <a:pt x="130810" y="21590"/>
                    <a:pt x="130810" y="215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sp>
        <p:nvSpPr>
          <p:cNvPr id="26" name="Freeform 26"/>
          <p:cNvSpPr/>
          <p:nvPr/>
        </p:nvSpPr>
        <p:spPr>
          <a:xfrm>
            <a:off x="3946958" y="8765382"/>
            <a:ext cx="1482804" cy="1350700"/>
          </a:xfrm>
          <a:custGeom>
            <a:avLst/>
            <a:gdLst/>
            <a:ahLst/>
            <a:cxnLst/>
            <a:rect l="l" t="t" r="r" b="b"/>
            <a:pathLst>
              <a:path w="1482804" h="1350700">
                <a:moveTo>
                  <a:pt x="0" y="0"/>
                </a:moveTo>
                <a:lnTo>
                  <a:pt x="1482804" y="0"/>
                </a:lnTo>
                <a:lnTo>
                  <a:pt x="1482804" y="1350699"/>
                </a:lnTo>
                <a:lnTo>
                  <a:pt x="0" y="13506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1137466" y="1166336"/>
            <a:ext cx="1482804" cy="1350700"/>
          </a:xfrm>
          <a:custGeom>
            <a:avLst/>
            <a:gdLst/>
            <a:ahLst/>
            <a:cxnLst/>
            <a:rect l="l" t="t" r="r" b="b"/>
            <a:pathLst>
              <a:path w="1482804" h="1350700">
                <a:moveTo>
                  <a:pt x="0" y="0"/>
                </a:moveTo>
                <a:lnTo>
                  <a:pt x="1482804" y="0"/>
                </a:lnTo>
                <a:lnTo>
                  <a:pt x="1482804" y="1350700"/>
                </a:lnTo>
                <a:lnTo>
                  <a:pt x="0" y="1350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087279" y="813054"/>
            <a:ext cx="2895600" cy="187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07"/>
              </a:lnSpc>
              <a:spcBef>
                <a:spcPct val="0"/>
              </a:spcBef>
            </a:pPr>
            <a:r>
              <a:rPr lang="en-US" sz="11400">
                <a:solidFill>
                  <a:srgbClr val="AF8ABE"/>
                </a:solidFill>
                <a:latin typeface="Scripter"/>
                <a:ea typeface="Scripter"/>
                <a:cs typeface="Scripter"/>
                <a:sym typeface="Scripter"/>
              </a:rPr>
              <a:t>機能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143625" y="2546223"/>
            <a:ext cx="2895600" cy="187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07"/>
              </a:lnSpc>
              <a:spcBef>
                <a:spcPct val="0"/>
              </a:spcBef>
            </a:pPr>
            <a:r>
              <a:rPr lang="en-US" sz="11400">
                <a:solidFill>
                  <a:srgbClr val="AF8ABE"/>
                </a:solidFill>
                <a:latin typeface="Scripter"/>
                <a:ea typeface="Scripter"/>
                <a:cs typeface="Scripter"/>
                <a:sym typeface="Scripter"/>
              </a:rPr>
              <a:t>紹介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53793" y="7935660"/>
            <a:ext cx="8706489" cy="1543050"/>
            <a:chOff x="0" y="0"/>
            <a:chExt cx="2293067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3067" cy="406400"/>
            </a:xfrm>
            <a:custGeom>
              <a:avLst/>
              <a:gdLst/>
              <a:ahLst/>
              <a:cxnLst/>
              <a:rect l="l" t="t" r="r" b="b"/>
              <a:pathLst>
                <a:path w="2293067" h="406400">
                  <a:moveTo>
                    <a:pt x="45350" y="0"/>
                  </a:moveTo>
                  <a:lnTo>
                    <a:pt x="2247717" y="0"/>
                  </a:lnTo>
                  <a:cubicBezTo>
                    <a:pt x="2259745" y="0"/>
                    <a:pt x="2271280" y="4778"/>
                    <a:pt x="2279784" y="13283"/>
                  </a:cubicBezTo>
                  <a:cubicBezTo>
                    <a:pt x="2288289" y="21787"/>
                    <a:pt x="2293067" y="33322"/>
                    <a:pt x="2293067" y="45350"/>
                  </a:cubicBezTo>
                  <a:lnTo>
                    <a:pt x="2293067" y="361050"/>
                  </a:lnTo>
                  <a:cubicBezTo>
                    <a:pt x="2293067" y="386096"/>
                    <a:pt x="2272763" y="406400"/>
                    <a:pt x="2247717" y="406400"/>
                  </a:cubicBezTo>
                  <a:lnTo>
                    <a:pt x="45350" y="406400"/>
                  </a:lnTo>
                  <a:cubicBezTo>
                    <a:pt x="20304" y="406400"/>
                    <a:pt x="0" y="386096"/>
                    <a:pt x="0" y="361050"/>
                  </a:cubicBezTo>
                  <a:lnTo>
                    <a:pt x="0" y="45350"/>
                  </a:lnTo>
                  <a:cubicBezTo>
                    <a:pt x="0" y="20304"/>
                    <a:pt x="20304" y="0"/>
                    <a:pt x="45350" y="0"/>
                  </a:cubicBezTo>
                  <a:close/>
                </a:path>
              </a:pathLst>
            </a:custGeom>
            <a:solidFill>
              <a:srgbClr val="FDEDD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9306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33377" y="4102840"/>
            <a:ext cx="5121738" cy="5375870"/>
          </a:xfrm>
          <a:custGeom>
            <a:avLst/>
            <a:gdLst/>
            <a:ahLst/>
            <a:cxnLst/>
            <a:rect l="l" t="t" r="r" b="b"/>
            <a:pathLst>
              <a:path w="5121738" h="5375870">
                <a:moveTo>
                  <a:pt x="0" y="0"/>
                </a:moveTo>
                <a:lnTo>
                  <a:pt x="5121738" y="0"/>
                </a:lnTo>
                <a:lnTo>
                  <a:pt x="5121738" y="5375870"/>
                </a:lnTo>
                <a:lnTo>
                  <a:pt x="0" y="5375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543277" y="3561110"/>
            <a:ext cx="2308380" cy="3229665"/>
          </a:xfrm>
          <a:custGeom>
            <a:avLst/>
            <a:gdLst/>
            <a:ahLst/>
            <a:cxnLst/>
            <a:rect l="l" t="t" r="r" b="b"/>
            <a:pathLst>
              <a:path w="2308380" h="3229665">
                <a:moveTo>
                  <a:pt x="2308381" y="0"/>
                </a:moveTo>
                <a:lnTo>
                  <a:pt x="0" y="0"/>
                </a:lnTo>
                <a:lnTo>
                  <a:pt x="0" y="3229665"/>
                </a:lnTo>
                <a:lnTo>
                  <a:pt x="2308381" y="3229665"/>
                </a:lnTo>
                <a:lnTo>
                  <a:pt x="230838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640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117658" y="7409525"/>
            <a:ext cx="1399128" cy="2069185"/>
          </a:xfrm>
          <a:custGeom>
            <a:avLst/>
            <a:gdLst/>
            <a:ahLst/>
            <a:cxnLst/>
            <a:rect l="l" t="t" r="r" b="b"/>
            <a:pathLst>
              <a:path w="1399128" h="2069185">
                <a:moveTo>
                  <a:pt x="0" y="0"/>
                </a:moveTo>
                <a:lnTo>
                  <a:pt x="1399128" y="0"/>
                </a:lnTo>
                <a:lnTo>
                  <a:pt x="1399128" y="2069185"/>
                </a:lnTo>
                <a:lnTo>
                  <a:pt x="0" y="2069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6083" r="-158046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3497306" y="2569175"/>
            <a:ext cx="8706489" cy="1543050"/>
            <a:chOff x="0" y="0"/>
            <a:chExt cx="2293067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93067" cy="406400"/>
            </a:xfrm>
            <a:custGeom>
              <a:avLst/>
              <a:gdLst/>
              <a:ahLst/>
              <a:cxnLst/>
              <a:rect l="l" t="t" r="r" b="b"/>
              <a:pathLst>
                <a:path w="2293067" h="406400">
                  <a:moveTo>
                    <a:pt x="45350" y="0"/>
                  </a:moveTo>
                  <a:lnTo>
                    <a:pt x="2247717" y="0"/>
                  </a:lnTo>
                  <a:cubicBezTo>
                    <a:pt x="2259745" y="0"/>
                    <a:pt x="2271280" y="4778"/>
                    <a:pt x="2279784" y="13283"/>
                  </a:cubicBezTo>
                  <a:cubicBezTo>
                    <a:pt x="2288289" y="21787"/>
                    <a:pt x="2293067" y="33322"/>
                    <a:pt x="2293067" y="45350"/>
                  </a:cubicBezTo>
                  <a:lnTo>
                    <a:pt x="2293067" y="361050"/>
                  </a:lnTo>
                  <a:cubicBezTo>
                    <a:pt x="2293067" y="386096"/>
                    <a:pt x="2272763" y="406400"/>
                    <a:pt x="2247717" y="406400"/>
                  </a:cubicBezTo>
                  <a:lnTo>
                    <a:pt x="45350" y="406400"/>
                  </a:lnTo>
                  <a:cubicBezTo>
                    <a:pt x="20304" y="406400"/>
                    <a:pt x="0" y="386096"/>
                    <a:pt x="0" y="361050"/>
                  </a:cubicBezTo>
                  <a:lnTo>
                    <a:pt x="0" y="45350"/>
                  </a:lnTo>
                  <a:cubicBezTo>
                    <a:pt x="0" y="20304"/>
                    <a:pt x="20304" y="0"/>
                    <a:pt x="45350" y="0"/>
                  </a:cubicBezTo>
                  <a:close/>
                </a:path>
              </a:pathLst>
            </a:custGeom>
            <a:solidFill>
              <a:srgbClr val="FDEDD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29306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560399" y="1028700"/>
            <a:ext cx="2830946" cy="2532410"/>
          </a:xfrm>
          <a:custGeom>
            <a:avLst/>
            <a:gdLst/>
            <a:ahLst/>
            <a:cxnLst/>
            <a:rect l="l" t="t" r="r" b="b"/>
            <a:pathLst>
              <a:path w="2830946" h="2532410">
                <a:moveTo>
                  <a:pt x="0" y="0"/>
                </a:moveTo>
                <a:lnTo>
                  <a:pt x="2830946" y="0"/>
                </a:lnTo>
                <a:lnTo>
                  <a:pt x="2830946" y="2532410"/>
                </a:lnTo>
                <a:lnTo>
                  <a:pt x="0" y="2532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6921797">
            <a:off x="10101836" y="65714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6921797">
            <a:off x="-41595" y="-171965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3899452" y="267236"/>
            <a:ext cx="567690" cy="587693"/>
            <a:chOff x="0" y="0"/>
            <a:chExt cx="756920" cy="783590"/>
          </a:xfrm>
        </p:grpSpPr>
        <p:sp>
          <p:nvSpPr>
            <p:cNvPr id="15" name="Freeform 15"/>
            <p:cNvSpPr/>
            <p:nvPr/>
          </p:nvSpPr>
          <p:spPr>
            <a:xfrm>
              <a:off x="50800" y="45720"/>
              <a:ext cx="659130" cy="693420"/>
            </a:xfrm>
            <a:custGeom>
              <a:avLst/>
              <a:gdLst/>
              <a:ahLst/>
              <a:cxnLst/>
              <a:rect l="l" t="t" r="r" b="b"/>
              <a:pathLst>
                <a:path w="659130" h="693420">
                  <a:moveTo>
                    <a:pt x="33020" y="490220"/>
                  </a:moveTo>
                  <a:cubicBezTo>
                    <a:pt x="387350" y="128270"/>
                    <a:pt x="424180" y="60960"/>
                    <a:pt x="453390" y="34290"/>
                  </a:cubicBezTo>
                  <a:cubicBezTo>
                    <a:pt x="466090" y="22860"/>
                    <a:pt x="472440" y="17780"/>
                    <a:pt x="486410" y="12700"/>
                  </a:cubicBezTo>
                  <a:cubicBezTo>
                    <a:pt x="505460" y="6350"/>
                    <a:pt x="538480" y="0"/>
                    <a:pt x="562610" y="5080"/>
                  </a:cubicBezTo>
                  <a:cubicBezTo>
                    <a:pt x="586740" y="10160"/>
                    <a:pt x="613410" y="30480"/>
                    <a:pt x="628650" y="44450"/>
                  </a:cubicBezTo>
                  <a:cubicBezTo>
                    <a:pt x="638810" y="55880"/>
                    <a:pt x="643890" y="64770"/>
                    <a:pt x="648970" y="78740"/>
                  </a:cubicBezTo>
                  <a:cubicBezTo>
                    <a:pt x="654050" y="99060"/>
                    <a:pt x="659130" y="132080"/>
                    <a:pt x="652780" y="156210"/>
                  </a:cubicBezTo>
                  <a:cubicBezTo>
                    <a:pt x="645160" y="179070"/>
                    <a:pt x="628650" y="204470"/>
                    <a:pt x="608330" y="219710"/>
                  </a:cubicBezTo>
                  <a:cubicBezTo>
                    <a:pt x="589280" y="233680"/>
                    <a:pt x="556260" y="242570"/>
                    <a:pt x="535940" y="243840"/>
                  </a:cubicBezTo>
                  <a:cubicBezTo>
                    <a:pt x="520700" y="245110"/>
                    <a:pt x="510540" y="242570"/>
                    <a:pt x="496570" y="237490"/>
                  </a:cubicBezTo>
                  <a:cubicBezTo>
                    <a:pt x="477520" y="228600"/>
                    <a:pt x="448310" y="205740"/>
                    <a:pt x="435610" y="190500"/>
                  </a:cubicBezTo>
                  <a:cubicBezTo>
                    <a:pt x="426720" y="179070"/>
                    <a:pt x="421640" y="168910"/>
                    <a:pt x="419100" y="154940"/>
                  </a:cubicBezTo>
                  <a:cubicBezTo>
                    <a:pt x="415290" y="134620"/>
                    <a:pt x="415290" y="100330"/>
                    <a:pt x="424180" y="77470"/>
                  </a:cubicBezTo>
                  <a:cubicBezTo>
                    <a:pt x="433070" y="54610"/>
                    <a:pt x="457200" y="30480"/>
                    <a:pt x="473710" y="19050"/>
                  </a:cubicBezTo>
                  <a:cubicBezTo>
                    <a:pt x="486410" y="10160"/>
                    <a:pt x="496570" y="6350"/>
                    <a:pt x="510540" y="5080"/>
                  </a:cubicBezTo>
                  <a:cubicBezTo>
                    <a:pt x="530860" y="1270"/>
                    <a:pt x="567690" y="6350"/>
                    <a:pt x="588010" y="12700"/>
                  </a:cubicBezTo>
                  <a:cubicBezTo>
                    <a:pt x="600710" y="19050"/>
                    <a:pt x="610870" y="26670"/>
                    <a:pt x="619760" y="35560"/>
                  </a:cubicBezTo>
                  <a:cubicBezTo>
                    <a:pt x="628650" y="44450"/>
                    <a:pt x="637540" y="53340"/>
                    <a:pt x="642620" y="67310"/>
                  </a:cubicBezTo>
                  <a:cubicBezTo>
                    <a:pt x="651510" y="86360"/>
                    <a:pt x="659130" y="116840"/>
                    <a:pt x="655320" y="143510"/>
                  </a:cubicBezTo>
                  <a:cubicBezTo>
                    <a:pt x="650240" y="175260"/>
                    <a:pt x="624840" y="210820"/>
                    <a:pt x="600710" y="243840"/>
                  </a:cubicBezTo>
                  <a:cubicBezTo>
                    <a:pt x="572770" y="283210"/>
                    <a:pt x="537210" y="312420"/>
                    <a:pt x="492760" y="359410"/>
                  </a:cubicBezTo>
                  <a:cubicBezTo>
                    <a:pt x="420370" y="435610"/>
                    <a:pt x="266700" y="608330"/>
                    <a:pt x="209550" y="655320"/>
                  </a:cubicBezTo>
                  <a:cubicBezTo>
                    <a:pt x="187960" y="673100"/>
                    <a:pt x="180340" y="680720"/>
                    <a:pt x="161290" y="685800"/>
                  </a:cubicBezTo>
                  <a:cubicBezTo>
                    <a:pt x="137160" y="693420"/>
                    <a:pt x="97790" y="692150"/>
                    <a:pt x="74930" y="683260"/>
                  </a:cubicBezTo>
                  <a:cubicBezTo>
                    <a:pt x="55880" y="676910"/>
                    <a:pt x="40640" y="665480"/>
                    <a:pt x="27940" y="650240"/>
                  </a:cubicBezTo>
                  <a:cubicBezTo>
                    <a:pt x="13970" y="629920"/>
                    <a:pt x="0" y="595630"/>
                    <a:pt x="0" y="568960"/>
                  </a:cubicBezTo>
                  <a:cubicBezTo>
                    <a:pt x="1270" y="542290"/>
                    <a:pt x="33020" y="490220"/>
                    <a:pt x="33020" y="49022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3712207" y="246452"/>
            <a:ext cx="282039" cy="441007"/>
            <a:chOff x="0" y="0"/>
            <a:chExt cx="376052" cy="588010"/>
          </a:xfrm>
        </p:grpSpPr>
        <p:sp>
          <p:nvSpPr>
            <p:cNvPr id="17" name="Freeform 17"/>
            <p:cNvSpPr/>
            <p:nvPr/>
          </p:nvSpPr>
          <p:spPr>
            <a:xfrm>
              <a:off x="52153" y="49530"/>
              <a:ext cx="278608" cy="490220"/>
            </a:xfrm>
            <a:custGeom>
              <a:avLst/>
              <a:gdLst/>
              <a:ahLst/>
              <a:cxnLst/>
              <a:rect l="l" t="t" r="r" b="b"/>
              <a:pathLst>
                <a:path w="278608" h="490220">
                  <a:moveTo>
                    <a:pt x="4118" y="367030"/>
                  </a:moveTo>
                  <a:cubicBezTo>
                    <a:pt x="8235" y="91440"/>
                    <a:pt x="16470" y="67310"/>
                    <a:pt x="28822" y="49530"/>
                  </a:cubicBezTo>
                  <a:cubicBezTo>
                    <a:pt x="38429" y="36830"/>
                    <a:pt x="46664" y="30480"/>
                    <a:pt x="60388" y="22860"/>
                  </a:cubicBezTo>
                  <a:cubicBezTo>
                    <a:pt x="80975" y="12700"/>
                    <a:pt x="115286" y="0"/>
                    <a:pt x="142735" y="1270"/>
                  </a:cubicBezTo>
                  <a:cubicBezTo>
                    <a:pt x="168812" y="2540"/>
                    <a:pt x="203123" y="19050"/>
                    <a:pt x="220965" y="30480"/>
                  </a:cubicBezTo>
                  <a:cubicBezTo>
                    <a:pt x="234690" y="39370"/>
                    <a:pt x="241552" y="48260"/>
                    <a:pt x="248414" y="60960"/>
                  </a:cubicBezTo>
                  <a:cubicBezTo>
                    <a:pt x="259394" y="80010"/>
                    <a:pt x="267629" y="116840"/>
                    <a:pt x="267629" y="138430"/>
                  </a:cubicBezTo>
                  <a:cubicBezTo>
                    <a:pt x="266256" y="152400"/>
                    <a:pt x="263511" y="162560"/>
                    <a:pt x="255277" y="176530"/>
                  </a:cubicBezTo>
                  <a:cubicBezTo>
                    <a:pt x="244297" y="194310"/>
                    <a:pt x="216848" y="222250"/>
                    <a:pt x="197634" y="233680"/>
                  </a:cubicBezTo>
                  <a:cubicBezTo>
                    <a:pt x="183909" y="241300"/>
                    <a:pt x="172929" y="245110"/>
                    <a:pt x="156460" y="246380"/>
                  </a:cubicBezTo>
                  <a:cubicBezTo>
                    <a:pt x="134501" y="247650"/>
                    <a:pt x="93327" y="241300"/>
                    <a:pt x="72740" y="233680"/>
                  </a:cubicBezTo>
                  <a:cubicBezTo>
                    <a:pt x="57643" y="227330"/>
                    <a:pt x="49409" y="220980"/>
                    <a:pt x="38429" y="209550"/>
                  </a:cubicBezTo>
                  <a:cubicBezTo>
                    <a:pt x="24704" y="193040"/>
                    <a:pt x="6863" y="158750"/>
                    <a:pt x="2745" y="137160"/>
                  </a:cubicBezTo>
                  <a:cubicBezTo>
                    <a:pt x="0" y="123190"/>
                    <a:pt x="0" y="113030"/>
                    <a:pt x="5490" y="97790"/>
                  </a:cubicBezTo>
                  <a:cubicBezTo>
                    <a:pt x="12352" y="77470"/>
                    <a:pt x="32939" y="45720"/>
                    <a:pt x="49409" y="30480"/>
                  </a:cubicBezTo>
                  <a:cubicBezTo>
                    <a:pt x="60388" y="20320"/>
                    <a:pt x="69995" y="15240"/>
                    <a:pt x="86465" y="10160"/>
                  </a:cubicBezTo>
                  <a:cubicBezTo>
                    <a:pt x="108424" y="3810"/>
                    <a:pt x="145480" y="0"/>
                    <a:pt x="170184" y="6350"/>
                  </a:cubicBezTo>
                  <a:cubicBezTo>
                    <a:pt x="196261" y="12700"/>
                    <a:pt x="225083" y="30480"/>
                    <a:pt x="241552" y="49530"/>
                  </a:cubicBezTo>
                  <a:cubicBezTo>
                    <a:pt x="256649" y="69850"/>
                    <a:pt x="262139" y="91440"/>
                    <a:pt x="267629" y="124460"/>
                  </a:cubicBezTo>
                  <a:cubicBezTo>
                    <a:pt x="278608" y="181610"/>
                    <a:pt x="278608" y="308610"/>
                    <a:pt x="266256" y="367030"/>
                  </a:cubicBezTo>
                  <a:cubicBezTo>
                    <a:pt x="259394" y="401320"/>
                    <a:pt x="252532" y="426720"/>
                    <a:pt x="233317" y="447040"/>
                  </a:cubicBezTo>
                  <a:cubicBezTo>
                    <a:pt x="214103" y="467360"/>
                    <a:pt x="177047" y="482600"/>
                    <a:pt x="150970" y="487680"/>
                  </a:cubicBezTo>
                  <a:cubicBezTo>
                    <a:pt x="129011" y="490220"/>
                    <a:pt x="108424" y="488950"/>
                    <a:pt x="89210" y="480060"/>
                  </a:cubicBezTo>
                  <a:cubicBezTo>
                    <a:pt x="64506" y="469900"/>
                    <a:pt x="32939" y="444500"/>
                    <a:pt x="19215" y="422910"/>
                  </a:cubicBezTo>
                  <a:cubicBezTo>
                    <a:pt x="6862" y="405130"/>
                    <a:pt x="4118" y="367030"/>
                    <a:pt x="4118" y="36703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4073205" y="687459"/>
            <a:ext cx="480060" cy="310515"/>
            <a:chOff x="0" y="0"/>
            <a:chExt cx="640080" cy="414020"/>
          </a:xfrm>
        </p:grpSpPr>
        <p:sp>
          <p:nvSpPr>
            <p:cNvPr id="19" name="Freeform 19"/>
            <p:cNvSpPr/>
            <p:nvPr/>
          </p:nvSpPr>
          <p:spPr>
            <a:xfrm>
              <a:off x="49530" y="49530"/>
              <a:ext cx="542290" cy="314960"/>
            </a:xfrm>
            <a:custGeom>
              <a:avLst/>
              <a:gdLst/>
              <a:ahLst/>
              <a:cxnLst/>
              <a:rect l="l" t="t" r="r" b="b"/>
              <a:pathLst>
                <a:path w="542290" h="314960">
                  <a:moveTo>
                    <a:pt x="95250" y="74930"/>
                  </a:moveTo>
                  <a:cubicBezTo>
                    <a:pt x="415290" y="2540"/>
                    <a:pt x="436880" y="0"/>
                    <a:pt x="459740" y="8890"/>
                  </a:cubicBezTo>
                  <a:cubicBezTo>
                    <a:pt x="483870" y="17780"/>
                    <a:pt x="508000" y="38100"/>
                    <a:pt x="521970" y="59690"/>
                  </a:cubicBezTo>
                  <a:cubicBezTo>
                    <a:pt x="534670" y="80010"/>
                    <a:pt x="542290" y="111760"/>
                    <a:pt x="539750" y="135890"/>
                  </a:cubicBezTo>
                  <a:cubicBezTo>
                    <a:pt x="537210" y="161290"/>
                    <a:pt x="524510" y="190500"/>
                    <a:pt x="508000" y="208280"/>
                  </a:cubicBezTo>
                  <a:cubicBezTo>
                    <a:pt x="491490" y="227330"/>
                    <a:pt x="459740" y="241300"/>
                    <a:pt x="438150" y="246380"/>
                  </a:cubicBezTo>
                  <a:cubicBezTo>
                    <a:pt x="424180" y="251460"/>
                    <a:pt x="412750" y="251460"/>
                    <a:pt x="398780" y="247650"/>
                  </a:cubicBezTo>
                  <a:cubicBezTo>
                    <a:pt x="378460" y="242570"/>
                    <a:pt x="345440" y="229870"/>
                    <a:pt x="327660" y="212090"/>
                  </a:cubicBezTo>
                  <a:cubicBezTo>
                    <a:pt x="311150" y="194310"/>
                    <a:pt x="298450" y="161290"/>
                    <a:pt x="293370" y="140970"/>
                  </a:cubicBezTo>
                  <a:cubicBezTo>
                    <a:pt x="290830" y="125730"/>
                    <a:pt x="290830" y="115570"/>
                    <a:pt x="294640" y="100330"/>
                  </a:cubicBezTo>
                  <a:cubicBezTo>
                    <a:pt x="300990" y="80010"/>
                    <a:pt x="320040" y="46990"/>
                    <a:pt x="335280" y="31750"/>
                  </a:cubicBezTo>
                  <a:cubicBezTo>
                    <a:pt x="345440" y="21590"/>
                    <a:pt x="356870" y="15240"/>
                    <a:pt x="368300" y="10160"/>
                  </a:cubicBezTo>
                  <a:cubicBezTo>
                    <a:pt x="381000" y="5080"/>
                    <a:pt x="392430" y="1270"/>
                    <a:pt x="407670" y="1270"/>
                  </a:cubicBezTo>
                  <a:cubicBezTo>
                    <a:pt x="429260" y="1270"/>
                    <a:pt x="463550" y="7620"/>
                    <a:pt x="483870" y="21590"/>
                  </a:cubicBezTo>
                  <a:cubicBezTo>
                    <a:pt x="505460" y="35560"/>
                    <a:pt x="524510" y="59690"/>
                    <a:pt x="533400" y="83820"/>
                  </a:cubicBezTo>
                  <a:cubicBezTo>
                    <a:pt x="541020" y="106680"/>
                    <a:pt x="542290" y="138430"/>
                    <a:pt x="534670" y="162560"/>
                  </a:cubicBezTo>
                  <a:cubicBezTo>
                    <a:pt x="527050" y="186690"/>
                    <a:pt x="508000" y="210820"/>
                    <a:pt x="487680" y="226060"/>
                  </a:cubicBezTo>
                  <a:cubicBezTo>
                    <a:pt x="467360" y="241300"/>
                    <a:pt x="445770" y="245110"/>
                    <a:pt x="412750" y="254000"/>
                  </a:cubicBezTo>
                  <a:cubicBezTo>
                    <a:pt x="353060" y="271780"/>
                    <a:pt x="213360" y="309880"/>
                    <a:pt x="149860" y="312420"/>
                  </a:cubicBezTo>
                  <a:cubicBezTo>
                    <a:pt x="114300" y="314960"/>
                    <a:pt x="86360" y="311150"/>
                    <a:pt x="64770" y="300990"/>
                  </a:cubicBezTo>
                  <a:cubicBezTo>
                    <a:pt x="45720" y="292100"/>
                    <a:pt x="31750" y="279400"/>
                    <a:pt x="21590" y="261620"/>
                  </a:cubicBezTo>
                  <a:cubicBezTo>
                    <a:pt x="8890" y="240030"/>
                    <a:pt x="0" y="201930"/>
                    <a:pt x="1270" y="177800"/>
                  </a:cubicBezTo>
                  <a:cubicBezTo>
                    <a:pt x="3810" y="157480"/>
                    <a:pt x="10160" y="139700"/>
                    <a:pt x="22860" y="123190"/>
                  </a:cubicBezTo>
                  <a:cubicBezTo>
                    <a:pt x="39370" y="104140"/>
                    <a:pt x="95250" y="74930"/>
                    <a:pt x="95250" y="7493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sp>
        <p:nvSpPr>
          <p:cNvPr id="20" name="Freeform 20"/>
          <p:cNvSpPr/>
          <p:nvPr/>
        </p:nvSpPr>
        <p:spPr>
          <a:xfrm rot="-1536882">
            <a:off x="16026689" y="6652943"/>
            <a:ext cx="1702787" cy="4114800"/>
          </a:xfrm>
          <a:custGeom>
            <a:avLst/>
            <a:gdLst/>
            <a:ahLst/>
            <a:cxnLst/>
            <a:rect l="l" t="t" r="r" b="b"/>
            <a:pathLst>
              <a:path w="1702787" h="4114800">
                <a:moveTo>
                  <a:pt x="0" y="0"/>
                </a:moveTo>
                <a:lnTo>
                  <a:pt x="1702787" y="0"/>
                </a:lnTo>
                <a:lnTo>
                  <a:pt x="17027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25833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9417368" y="3118070"/>
            <a:ext cx="3156585" cy="1074420"/>
            <a:chOff x="0" y="0"/>
            <a:chExt cx="4208780" cy="1432560"/>
          </a:xfrm>
        </p:grpSpPr>
        <p:sp>
          <p:nvSpPr>
            <p:cNvPr id="22" name="Freeform 22"/>
            <p:cNvSpPr/>
            <p:nvPr/>
          </p:nvSpPr>
          <p:spPr>
            <a:xfrm>
              <a:off x="49530" y="48260"/>
              <a:ext cx="4112260" cy="1338580"/>
            </a:xfrm>
            <a:custGeom>
              <a:avLst/>
              <a:gdLst/>
              <a:ahLst/>
              <a:cxnLst/>
              <a:rect l="l" t="t" r="r" b="b"/>
              <a:pathLst>
                <a:path w="4112260" h="1338580">
                  <a:moveTo>
                    <a:pt x="96520" y="673100"/>
                  </a:moveTo>
                  <a:cubicBezTo>
                    <a:pt x="708660" y="1036320"/>
                    <a:pt x="754380" y="1049020"/>
                    <a:pt x="826770" y="1066800"/>
                  </a:cubicBezTo>
                  <a:cubicBezTo>
                    <a:pt x="911860" y="1088390"/>
                    <a:pt x="1016000" y="1103630"/>
                    <a:pt x="1106170" y="1116330"/>
                  </a:cubicBezTo>
                  <a:cubicBezTo>
                    <a:pt x="1187450" y="1126490"/>
                    <a:pt x="1263650" y="1141730"/>
                    <a:pt x="1341120" y="1136650"/>
                  </a:cubicBezTo>
                  <a:cubicBezTo>
                    <a:pt x="1418590" y="1132840"/>
                    <a:pt x="1497330" y="1107440"/>
                    <a:pt x="1567180" y="1087120"/>
                  </a:cubicBezTo>
                  <a:cubicBezTo>
                    <a:pt x="1629410" y="1070610"/>
                    <a:pt x="1694180" y="1057910"/>
                    <a:pt x="1741170" y="1029970"/>
                  </a:cubicBezTo>
                  <a:cubicBezTo>
                    <a:pt x="1781810" y="1004570"/>
                    <a:pt x="1812290" y="967740"/>
                    <a:pt x="1840230" y="934720"/>
                  </a:cubicBezTo>
                  <a:cubicBezTo>
                    <a:pt x="1864360" y="905510"/>
                    <a:pt x="1884680" y="880110"/>
                    <a:pt x="1898650" y="842010"/>
                  </a:cubicBezTo>
                  <a:cubicBezTo>
                    <a:pt x="1918970" y="788670"/>
                    <a:pt x="1929130" y="693420"/>
                    <a:pt x="1930400" y="638810"/>
                  </a:cubicBezTo>
                  <a:cubicBezTo>
                    <a:pt x="1930400" y="600710"/>
                    <a:pt x="1931670" y="574040"/>
                    <a:pt x="1917700" y="544830"/>
                  </a:cubicBezTo>
                  <a:cubicBezTo>
                    <a:pt x="1899920" y="508000"/>
                    <a:pt x="1858010" y="461010"/>
                    <a:pt x="1823720" y="441960"/>
                  </a:cubicBezTo>
                  <a:cubicBezTo>
                    <a:pt x="1794510" y="425450"/>
                    <a:pt x="1750060" y="410210"/>
                    <a:pt x="1729740" y="424180"/>
                  </a:cubicBezTo>
                  <a:cubicBezTo>
                    <a:pt x="1706880" y="438150"/>
                    <a:pt x="1706880" y="495300"/>
                    <a:pt x="1703070" y="535940"/>
                  </a:cubicBezTo>
                  <a:cubicBezTo>
                    <a:pt x="1697990" y="584200"/>
                    <a:pt x="1701800" y="642620"/>
                    <a:pt x="1711960" y="694690"/>
                  </a:cubicBezTo>
                  <a:cubicBezTo>
                    <a:pt x="1723390" y="748030"/>
                    <a:pt x="1741170" y="796290"/>
                    <a:pt x="1770380" y="850900"/>
                  </a:cubicBezTo>
                  <a:cubicBezTo>
                    <a:pt x="1805940" y="919480"/>
                    <a:pt x="1859280" y="1008380"/>
                    <a:pt x="1922780" y="1064260"/>
                  </a:cubicBezTo>
                  <a:cubicBezTo>
                    <a:pt x="1985010" y="1118870"/>
                    <a:pt x="2057400" y="1158240"/>
                    <a:pt x="2146300" y="1183640"/>
                  </a:cubicBezTo>
                  <a:cubicBezTo>
                    <a:pt x="2260600" y="1215390"/>
                    <a:pt x="2430780" y="1219200"/>
                    <a:pt x="2557780" y="1212850"/>
                  </a:cubicBezTo>
                  <a:cubicBezTo>
                    <a:pt x="2667000" y="1207770"/>
                    <a:pt x="2763520" y="1184910"/>
                    <a:pt x="2861310" y="1159510"/>
                  </a:cubicBezTo>
                  <a:cubicBezTo>
                    <a:pt x="2959100" y="1132840"/>
                    <a:pt x="3058160" y="1099820"/>
                    <a:pt x="3145790" y="1059180"/>
                  </a:cubicBezTo>
                  <a:cubicBezTo>
                    <a:pt x="3229610" y="1019810"/>
                    <a:pt x="3307080" y="975360"/>
                    <a:pt x="3380740" y="920750"/>
                  </a:cubicBezTo>
                  <a:cubicBezTo>
                    <a:pt x="3456940" y="864870"/>
                    <a:pt x="3535680" y="793750"/>
                    <a:pt x="3594100" y="727710"/>
                  </a:cubicBezTo>
                  <a:cubicBezTo>
                    <a:pt x="3646170" y="670560"/>
                    <a:pt x="3675380" y="619760"/>
                    <a:pt x="3721100" y="552450"/>
                  </a:cubicBezTo>
                  <a:cubicBezTo>
                    <a:pt x="3780790" y="462280"/>
                    <a:pt x="3877310" y="309880"/>
                    <a:pt x="3917950" y="232410"/>
                  </a:cubicBezTo>
                  <a:cubicBezTo>
                    <a:pt x="3940810" y="191770"/>
                    <a:pt x="3956050" y="165100"/>
                    <a:pt x="3964940" y="134620"/>
                  </a:cubicBezTo>
                  <a:cubicBezTo>
                    <a:pt x="3971290" y="107950"/>
                    <a:pt x="3966210" y="80010"/>
                    <a:pt x="3972560" y="59690"/>
                  </a:cubicBezTo>
                  <a:cubicBezTo>
                    <a:pt x="3977640" y="44450"/>
                    <a:pt x="3982720" y="30480"/>
                    <a:pt x="3992880" y="21590"/>
                  </a:cubicBezTo>
                  <a:cubicBezTo>
                    <a:pt x="4001770" y="11430"/>
                    <a:pt x="4018280" y="3810"/>
                    <a:pt x="4030980" y="2540"/>
                  </a:cubicBezTo>
                  <a:cubicBezTo>
                    <a:pt x="4044950" y="0"/>
                    <a:pt x="4061460" y="2540"/>
                    <a:pt x="4074160" y="10160"/>
                  </a:cubicBezTo>
                  <a:cubicBezTo>
                    <a:pt x="4088130" y="20320"/>
                    <a:pt x="4105910" y="45720"/>
                    <a:pt x="4108450" y="64770"/>
                  </a:cubicBezTo>
                  <a:cubicBezTo>
                    <a:pt x="4109720" y="82550"/>
                    <a:pt x="4097020" y="110490"/>
                    <a:pt x="4081780" y="123190"/>
                  </a:cubicBezTo>
                  <a:cubicBezTo>
                    <a:pt x="4067810" y="134620"/>
                    <a:pt x="4037330" y="138430"/>
                    <a:pt x="4019550" y="134620"/>
                  </a:cubicBezTo>
                  <a:cubicBezTo>
                    <a:pt x="4005580" y="130810"/>
                    <a:pt x="3992880" y="119380"/>
                    <a:pt x="3985260" y="109220"/>
                  </a:cubicBezTo>
                  <a:cubicBezTo>
                    <a:pt x="3976370" y="97790"/>
                    <a:pt x="3971290" y="81280"/>
                    <a:pt x="3972560" y="67310"/>
                  </a:cubicBezTo>
                  <a:cubicBezTo>
                    <a:pt x="3972560" y="53340"/>
                    <a:pt x="3978910" y="36830"/>
                    <a:pt x="3987800" y="26670"/>
                  </a:cubicBezTo>
                  <a:cubicBezTo>
                    <a:pt x="3995420" y="16510"/>
                    <a:pt x="4009390" y="5080"/>
                    <a:pt x="4024630" y="3810"/>
                  </a:cubicBezTo>
                  <a:cubicBezTo>
                    <a:pt x="4041140" y="0"/>
                    <a:pt x="4071620" y="8890"/>
                    <a:pt x="4085590" y="19050"/>
                  </a:cubicBezTo>
                  <a:cubicBezTo>
                    <a:pt x="4097020" y="27940"/>
                    <a:pt x="4104640" y="39370"/>
                    <a:pt x="4107180" y="57150"/>
                  </a:cubicBezTo>
                  <a:cubicBezTo>
                    <a:pt x="4112260" y="90170"/>
                    <a:pt x="4089400" y="162560"/>
                    <a:pt x="4074160" y="205740"/>
                  </a:cubicBezTo>
                  <a:cubicBezTo>
                    <a:pt x="4061460" y="240030"/>
                    <a:pt x="4050030" y="254000"/>
                    <a:pt x="4024630" y="295910"/>
                  </a:cubicBezTo>
                  <a:cubicBezTo>
                    <a:pt x="3962400" y="398780"/>
                    <a:pt x="3784600" y="684530"/>
                    <a:pt x="3671570" y="814070"/>
                  </a:cubicBezTo>
                  <a:cubicBezTo>
                    <a:pt x="3592830" y="904240"/>
                    <a:pt x="3521710" y="961390"/>
                    <a:pt x="3439160" y="1021080"/>
                  </a:cubicBezTo>
                  <a:cubicBezTo>
                    <a:pt x="3359150" y="1078230"/>
                    <a:pt x="3276600" y="1127760"/>
                    <a:pt x="3185160" y="1168400"/>
                  </a:cubicBezTo>
                  <a:cubicBezTo>
                    <a:pt x="3091180" y="1212850"/>
                    <a:pt x="2987040" y="1248410"/>
                    <a:pt x="2881630" y="1275080"/>
                  </a:cubicBezTo>
                  <a:cubicBezTo>
                    <a:pt x="2774950" y="1303020"/>
                    <a:pt x="2670810" y="1327150"/>
                    <a:pt x="2551430" y="1332230"/>
                  </a:cubicBezTo>
                  <a:cubicBezTo>
                    <a:pt x="2413000" y="1338580"/>
                    <a:pt x="2225040" y="1334770"/>
                    <a:pt x="2096770" y="1296670"/>
                  </a:cubicBezTo>
                  <a:cubicBezTo>
                    <a:pt x="1990090" y="1263650"/>
                    <a:pt x="1885950" y="1196340"/>
                    <a:pt x="1824990" y="1144270"/>
                  </a:cubicBezTo>
                  <a:cubicBezTo>
                    <a:pt x="1785620" y="1111250"/>
                    <a:pt x="1771650" y="1079500"/>
                    <a:pt x="1744980" y="1042670"/>
                  </a:cubicBezTo>
                  <a:cubicBezTo>
                    <a:pt x="1713230" y="998220"/>
                    <a:pt x="1676400" y="949960"/>
                    <a:pt x="1648460" y="896620"/>
                  </a:cubicBezTo>
                  <a:cubicBezTo>
                    <a:pt x="1619250" y="839470"/>
                    <a:pt x="1591310" y="770890"/>
                    <a:pt x="1577340" y="704850"/>
                  </a:cubicBezTo>
                  <a:cubicBezTo>
                    <a:pt x="1563370" y="641350"/>
                    <a:pt x="1557020" y="565150"/>
                    <a:pt x="1560830" y="510540"/>
                  </a:cubicBezTo>
                  <a:cubicBezTo>
                    <a:pt x="1564640" y="467360"/>
                    <a:pt x="1570990" y="433070"/>
                    <a:pt x="1587500" y="400050"/>
                  </a:cubicBezTo>
                  <a:cubicBezTo>
                    <a:pt x="1604010" y="365760"/>
                    <a:pt x="1630680" y="327660"/>
                    <a:pt x="1658620" y="309880"/>
                  </a:cubicBezTo>
                  <a:cubicBezTo>
                    <a:pt x="1684020" y="292100"/>
                    <a:pt x="1718310" y="287020"/>
                    <a:pt x="1747520" y="285750"/>
                  </a:cubicBezTo>
                  <a:cubicBezTo>
                    <a:pt x="1775460" y="285750"/>
                    <a:pt x="1804670" y="293370"/>
                    <a:pt x="1832610" y="303530"/>
                  </a:cubicBezTo>
                  <a:cubicBezTo>
                    <a:pt x="1861820" y="313690"/>
                    <a:pt x="1891030" y="323850"/>
                    <a:pt x="1918970" y="347980"/>
                  </a:cubicBezTo>
                  <a:cubicBezTo>
                    <a:pt x="1959610" y="381000"/>
                    <a:pt x="2018030" y="455930"/>
                    <a:pt x="2039620" y="500380"/>
                  </a:cubicBezTo>
                  <a:cubicBezTo>
                    <a:pt x="2053590" y="528320"/>
                    <a:pt x="2056130" y="549910"/>
                    <a:pt x="2058670" y="576580"/>
                  </a:cubicBezTo>
                  <a:cubicBezTo>
                    <a:pt x="2061210" y="603250"/>
                    <a:pt x="2056130" y="623570"/>
                    <a:pt x="2051050" y="657860"/>
                  </a:cubicBezTo>
                  <a:cubicBezTo>
                    <a:pt x="2042160" y="717550"/>
                    <a:pt x="2025650" y="839470"/>
                    <a:pt x="1997710" y="904240"/>
                  </a:cubicBezTo>
                  <a:cubicBezTo>
                    <a:pt x="1977390" y="952500"/>
                    <a:pt x="1950720" y="982980"/>
                    <a:pt x="1917700" y="1019810"/>
                  </a:cubicBezTo>
                  <a:cubicBezTo>
                    <a:pt x="1879600" y="1060450"/>
                    <a:pt x="1833880" y="1106170"/>
                    <a:pt x="1781810" y="1136650"/>
                  </a:cubicBezTo>
                  <a:cubicBezTo>
                    <a:pt x="1725930" y="1168400"/>
                    <a:pt x="1659890" y="1182370"/>
                    <a:pt x="1591310" y="1200150"/>
                  </a:cubicBezTo>
                  <a:cubicBezTo>
                    <a:pt x="1512570" y="1221740"/>
                    <a:pt x="1418590" y="1247140"/>
                    <a:pt x="1332230" y="1252220"/>
                  </a:cubicBezTo>
                  <a:cubicBezTo>
                    <a:pt x="1249680" y="1257300"/>
                    <a:pt x="1170940" y="1242060"/>
                    <a:pt x="1085850" y="1230630"/>
                  </a:cubicBezTo>
                  <a:cubicBezTo>
                    <a:pt x="990600" y="1217930"/>
                    <a:pt x="880110" y="1201420"/>
                    <a:pt x="788670" y="1178560"/>
                  </a:cubicBezTo>
                  <a:cubicBezTo>
                    <a:pt x="709930" y="1156970"/>
                    <a:pt x="656590" y="1143000"/>
                    <a:pt x="570230" y="1101090"/>
                  </a:cubicBezTo>
                  <a:cubicBezTo>
                    <a:pt x="425450" y="1033780"/>
                    <a:pt x="74930" y="833120"/>
                    <a:pt x="19050" y="769620"/>
                  </a:cubicBezTo>
                  <a:cubicBezTo>
                    <a:pt x="3810" y="753110"/>
                    <a:pt x="1270" y="742950"/>
                    <a:pt x="1270" y="728980"/>
                  </a:cubicBezTo>
                  <a:cubicBezTo>
                    <a:pt x="0" y="715010"/>
                    <a:pt x="6350" y="698500"/>
                    <a:pt x="15240" y="687070"/>
                  </a:cubicBezTo>
                  <a:cubicBezTo>
                    <a:pt x="24130" y="676910"/>
                    <a:pt x="39370" y="668020"/>
                    <a:pt x="53340" y="665480"/>
                  </a:cubicBezTo>
                  <a:cubicBezTo>
                    <a:pt x="66040" y="662940"/>
                    <a:pt x="96520" y="673100"/>
                    <a:pt x="96520" y="67310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3" name="Group 23"/>
          <p:cNvGrpSpPr/>
          <p:nvPr/>
        </p:nvGrpSpPr>
        <p:grpSpPr>
          <a:xfrm>
            <a:off x="12389168" y="2523172"/>
            <a:ext cx="206655" cy="211981"/>
            <a:chOff x="0" y="0"/>
            <a:chExt cx="246380" cy="252730"/>
          </a:xfrm>
        </p:grpSpPr>
        <p:sp>
          <p:nvSpPr>
            <p:cNvPr id="24" name="Freeform 24"/>
            <p:cNvSpPr/>
            <p:nvPr/>
          </p:nvSpPr>
          <p:spPr>
            <a:xfrm>
              <a:off x="44450" y="50800"/>
              <a:ext cx="148590" cy="153670"/>
            </a:xfrm>
            <a:custGeom>
              <a:avLst/>
              <a:gdLst/>
              <a:ahLst/>
              <a:cxnLst/>
              <a:rect l="l" t="t" r="r" b="b"/>
              <a:pathLst>
                <a:path w="148590" h="153670">
                  <a:moveTo>
                    <a:pt x="148590" y="53340"/>
                  </a:moveTo>
                  <a:cubicBezTo>
                    <a:pt x="146050" y="106680"/>
                    <a:pt x="123190" y="135890"/>
                    <a:pt x="107950" y="144780"/>
                  </a:cubicBezTo>
                  <a:cubicBezTo>
                    <a:pt x="96520" y="152400"/>
                    <a:pt x="85090" y="153670"/>
                    <a:pt x="71120" y="151130"/>
                  </a:cubicBezTo>
                  <a:cubicBezTo>
                    <a:pt x="53340" y="148590"/>
                    <a:pt x="21590" y="133350"/>
                    <a:pt x="11430" y="114300"/>
                  </a:cubicBezTo>
                  <a:cubicBezTo>
                    <a:pt x="0" y="96520"/>
                    <a:pt x="1270" y="62230"/>
                    <a:pt x="6350" y="44450"/>
                  </a:cubicBezTo>
                  <a:cubicBezTo>
                    <a:pt x="10160" y="31750"/>
                    <a:pt x="20320" y="22860"/>
                    <a:pt x="29210" y="15240"/>
                  </a:cubicBezTo>
                  <a:cubicBezTo>
                    <a:pt x="38100" y="7620"/>
                    <a:pt x="49530" y="1270"/>
                    <a:pt x="62230" y="0"/>
                  </a:cubicBezTo>
                  <a:cubicBezTo>
                    <a:pt x="81280" y="0"/>
                    <a:pt x="129540" y="21590"/>
                    <a:pt x="129540" y="215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8273891" y="5029015"/>
            <a:ext cx="3512841" cy="648165"/>
            <a:chOff x="0" y="0"/>
            <a:chExt cx="3634216" cy="670560"/>
          </a:xfrm>
        </p:grpSpPr>
        <p:sp>
          <p:nvSpPr>
            <p:cNvPr id="26" name="Freeform 26"/>
            <p:cNvSpPr/>
            <p:nvPr/>
          </p:nvSpPr>
          <p:spPr>
            <a:xfrm>
              <a:off x="43390" y="29210"/>
              <a:ext cx="3545090" cy="645160"/>
            </a:xfrm>
            <a:custGeom>
              <a:avLst/>
              <a:gdLst/>
              <a:ahLst/>
              <a:cxnLst/>
              <a:rect l="l" t="t" r="r" b="b"/>
              <a:pathLst>
                <a:path w="3545090" h="645160">
                  <a:moveTo>
                    <a:pt x="243923" y="43180"/>
                  </a:moveTo>
                  <a:cubicBezTo>
                    <a:pt x="1414283" y="50800"/>
                    <a:pt x="3030272" y="0"/>
                    <a:pt x="3282404" y="21590"/>
                  </a:cubicBezTo>
                  <a:cubicBezTo>
                    <a:pt x="3329312" y="25400"/>
                    <a:pt x="3338694" y="26670"/>
                    <a:pt x="3365666" y="35560"/>
                  </a:cubicBezTo>
                  <a:cubicBezTo>
                    <a:pt x="3392638" y="45720"/>
                    <a:pt x="3418438" y="60960"/>
                    <a:pt x="3440719" y="78740"/>
                  </a:cubicBezTo>
                  <a:cubicBezTo>
                    <a:pt x="3463001" y="97790"/>
                    <a:pt x="3482937" y="120650"/>
                    <a:pt x="3499355" y="146050"/>
                  </a:cubicBezTo>
                  <a:cubicBezTo>
                    <a:pt x="3514600" y="171450"/>
                    <a:pt x="3527499" y="200660"/>
                    <a:pt x="3534536" y="228600"/>
                  </a:cubicBezTo>
                  <a:cubicBezTo>
                    <a:pt x="3541572" y="257810"/>
                    <a:pt x="3545090" y="290830"/>
                    <a:pt x="3543917" y="320040"/>
                  </a:cubicBezTo>
                  <a:cubicBezTo>
                    <a:pt x="3542745" y="350520"/>
                    <a:pt x="3535709" y="382270"/>
                    <a:pt x="3525154" y="410210"/>
                  </a:cubicBezTo>
                  <a:cubicBezTo>
                    <a:pt x="3514600" y="438150"/>
                    <a:pt x="3499355" y="466090"/>
                    <a:pt x="3481764" y="488950"/>
                  </a:cubicBezTo>
                  <a:cubicBezTo>
                    <a:pt x="3464173" y="511810"/>
                    <a:pt x="3440719" y="533400"/>
                    <a:pt x="3417265" y="548640"/>
                  </a:cubicBezTo>
                  <a:cubicBezTo>
                    <a:pt x="3392638" y="563880"/>
                    <a:pt x="3365666" y="575310"/>
                    <a:pt x="3338694" y="582930"/>
                  </a:cubicBezTo>
                  <a:cubicBezTo>
                    <a:pt x="3310549" y="589280"/>
                    <a:pt x="3281231" y="590550"/>
                    <a:pt x="3253086" y="588010"/>
                  </a:cubicBezTo>
                  <a:cubicBezTo>
                    <a:pt x="3226114" y="584200"/>
                    <a:pt x="3196797" y="575310"/>
                    <a:pt x="3172170" y="562610"/>
                  </a:cubicBezTo>
                  <a:cubicBezTo>
                    <a:pt x="3146370" y="549910"/>
                    <a:pt x="3121743" y="532130"/>
                    <a:pt x="3101807" y="511810"/>
                  </a:cubicBezTo>
                  <a:cubicBezTo>
                    <a:pt x="3081871" y="490220"/>
                    <a:pt x="3063108" y="464820"/>
                    <a:pt x="3050208" y="438150"/>
                  </a:cubicBezTo>
                  <a:cubicBezTo>
                    <a:pt x="3037309" y="411480"/>
                    <a:pt x="3027927" y="381000"/>
                    <a:pt x="3023236" y="350520"/>
                  </a:cubicBezTo>
                  <a:cubicBezTo>
                    <a:pt x="3018545" y="321310"/>
                    <a:pt x="3018545" y="289560"/>
                    <a:pt x="3023236" y="259080"/>
                  </a:cubicBezTo>
                  <a:cubicBezTo>
                    <a:pt x="3027927" y="229870"/>
                    <a:pt x="3037309" y="199390"/>
                    <a:pt x="3050208" y="172720"/>
                  </a:cubicBezTo>
                  <a:cubicBezTo>
                    <a:pt x="3063108" y="146050"/>
                    <a:pt x="3081871" y="119380"/>
                    <a:pt x="3101807" y="99060"/>
                  </a:cubicBezTo>
                  <a:cubicBezTo>
                    <a:pt x="3121743" y="78740"/>
                    <a:pt x="3146370" y="59690"/>
                    <a:pt x="3172170" y="46990"/>
                  </a:cubicBezTo>
                  <a:cubicBezTo>
                    <a:pt x="3196797" y="34290"/>
                    <a:pt x="3226114" y="26670"/>
                    <a:pt x="3253086" y="22860"/>
                  </a:cubicBezTo>
                  <a:cubicBezTo>
                    <a:pt x="3281231" y="19050"/>
                    <a:pt x="3310549" y="21590"/>
                    <a:pt x="3338694" y="27940"/>
                  </a:cubicBezTo>
                  <a:cubicBezTo>
                    <a:pt x="3365666" y="34290"/>
                    <a:pt x="3393811" y="45720"/>
                    <a:pt x="3417265" y="62230"/>
                  </a:cubicBezTo>
                  <a:cubicBezTo>
                    <a:pt x="3440719" y="77470"/>
                    <a:pt x="3464173" y="97790"/>
                    <a:pt x="3481764" y="121920"/>
                  </a:cubicBezTo>
                  <a:cubicBezTo>
                    <a:pt x="3499355" y="144780"/>
                    <a:pt x="3515772" y="171450"/>
                    <a:pt x="3525154" y="200660"/>
                  </a:cubicBezTo>
                  <a:cubicBezTo>
                    <a:pt x="3535709" y="228600"/>
                    <a:pt x="3542745" y="259080"/>
                    <a:pt x="3543917" y="289560"/>
                  </a:cubicBezTo>
                  <a:cubicBezTo>
                    <a:pt x="3545090" y="320040"/>
                    <a:pt x="3541572" y="351790"/>
                    <a:pt x="3534536" y="381000"/>
                  </a:cubicBezTo>
                  <a:cubicBezTo>
                    <a:pt x="3527499" y="410210"/>
                    <a:pt x="3514600" y="439420"/>
                    <a:pt x="3499355" y="464820"/>
                  </a:cubicBezTo>
                  <a:cubicBezTo>
                    <a:pt x="3482937" y="488950"/>
                    <a:pt x="3463001" y="513080"/>
                    <a:pt x="3440719" y="530860"/>
                  </a:cubicBezTo>
                  <a:cubicBezTo>
                    <a:pt x="3418438" y="549910"/>
                    <a:pt x="3391465" y="565150"/>
                    <a:pt x="3365666" y="574040"/>
                  </a:cubicBezTo>
                  <a:cubicBezTo>
                    <a:pt x="3338694" y="584200"/>
                    <a:pt x="3330485" y="585470"/>
                    <a:pt x="3282404" y="589280"/>
                  </a:cubicBezTo>
                  <a:cubicBezTo>
                    <a:pt x="2990400" y="613410"/>
                    <a:pt x="501918" y="645160"/>
                    <a:pt x="186460" y="560070"/>
                  </a:cubicBezTo>
                  <a:cubicBezTo>
                    <a:pt x="125480" y="543560"/>
                    <a:pt x="107889" y="521970"/>
                    <a:pt x="83262" y="501650"/>
                  </a:cubicBezTo>
                  <a:cubicBezTo>
                    <a:pt x="65672" y="486410"/>
                    <a:pt x="56290" y="474980"/>
                    <a:pt x="44563" y="454660"/>
                  </a:cubicBezTo>
                  <a:cubicBezTo>
                    <a:pt x="28145" y="425450"/>
                    <a:pt x="9382" y="370840"/>
                    <a:pt x="3518" y="336550"/>
                  </a:cubicBezTo>
                  <a:cubicBezTo>
                    <a:pt x="0" y="312420"/>
                    <a:pt x="0" y="297180"/>
                    <a:pt x="3518" y="273050"/>
                  </a:cubicBezTo>
                  <a:cubicBezTo>
                    <a:pt x="9382" y="240030"/>
                    <a:pt x="28145" y="185420"/>
                    <a:pt x="44563" y="156210"/>
                  </a:cubicBezTo>
                  <a:cubicBezTo>
                    <a:pt x="56290" y="135890"/>
                    <a:pt x="69190" y="123190"/>
                    <a:pt x="83262" y="109220"/>
                  </a:cubicBezTo>
                  <a:cubicBezTo>
                    <a:pt x="98507" y="95250"/>
                    <a:pt x="111407" y="82550"/>
                    <a:pt x="131343" y="72390"/>
                  </a:cubicBezTo>
                  <a:cubicBezTo>
                    <a:pt x="160661" y="58420"/>
                    <a:pt x="243923" y="43180"/>
                    <a:pt x="243923" y="43180"/>
                  </a:cubicBezTo>
                </a:path>
              </a:pathLst>
            </a:custGeom>
            <a:solidFill>
              <a:srgbClr val="FBE6C5"/>
            </a:solidFill>
            <a:ln cap="sq">
              <a:noFill/>
              <a:prstDash val="solid"/>
              <a:miter/>
            </a:ln>
          </p:spPr>
        </p:sp>
      </p:grpSp>
      <p:sp>
        <p:nvSpPr>
          <p:cNvPr id="27" name="TextBox 27"/>
          <p:cNvSpPr txBox="1"/>
          <p:nvPr/>
        </p:nvSpPr>
        <p:spPr>
          <a:xfrm>
            <a:off x="264339" y="1665535"/>
            <a:ext cx="11430000" cy="14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>
                <a:solidFill>
                  <a:srgbClr val="D29E58"/>
                </a:solidFill>
                <a:latin typeface="Scripter"/>
                <a:ea typeface="Scripter"/>
                <a:cs typeface="Scripter"/>
                <a:sym typeface="Scripter"/>
              </a:rPr>
              <a:t>ホームのページでは、今、お家にある食品の中で</a:t>
            </a:r>
          </a:p>
          <a:p>
            <a:pPr algn="ctr">
              <a:lnSpc>
                <a:spcPts val="3660"/>
              </a:lnSpc>
            </a:pPr>
            <a:r>
              <a:rPr lang="en-US" sz="3000">
                <a:solidFill>
                  <a:srgbClr val="D29E58"/>
                </a:solidFill>
                <a:latin typeface="Scripter"/>
                <a:ea typeface="Scripter"/>
                <a:cs typeface="Scripter"/>
                <a:sym typeface="Scripter"/>
              </a:rPr>
              <a:t>どの料理が作れるかの掲示、</a:t>
            </a:r>
          </a:p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sz="3000">
                <a:solidFill>
                  <a:srgbClr val="D29E58"/>
                </a:solidFill>
                <a:latin typeface="Scripter"/>
                <a:ea typeface="Scripter"/>
                <a:cs typeface="Scripter"/>
                <a:sym typeface="Scripter"/>
              </a:rPr>
              <a:t>もう少しで消費期限が切れる食品・切れた食品掲載をしています。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240493" y="5052108"/>
            <a:ext cx="1828800" cy="58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  <a:spcBef>
                <a:spcPct val="0"/>
              </a:spcBef>
            </a:pPr>
            <a:r>
              <a:rPr lang="en-US" sz="3600">
                <a:solidFill>
                  <a:srgbClr val="D29E58"/>
                </a:solidFill>
                <a:latin typeface="Scripter"/>
                <a:ea typeface="Scripter"/>
                <a:cs typeface="Scripter"/>
                <a:sym typeface="Scripter"/>
              </a:rPr>
              <a:t>食品登録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807744" y="854929"/>
            <a:ext cx="3045483" cy="518882"/>
            <a:chOff x="0" y="0"/>
            <a:chExt cx="3935730" cy="670560"/>
          </a:xfrm>
        </p:grpSpPr>
        <p:sp>
          <p:nvSpPr>
            <p:cNvPr id="30" name="Freeform 30"/>
            <p:cNvSpPr/>
            <p:nvPr/>
          </p:nvSpPr>
          <p:spPr>
            <a:xfrm>
              <a:off x="46990" y="29210"/>
              <a:ext cx="3839210" cy="645160"/>
            </a:xfrm>
            <a:custGeom>
              <a:avLst/>
              <a:gdLst/>
              <a:ahLst/>
              <a:cxnLst/>
              <a:rect l="l" t="t" r="r" b="b"/>
              <a:pathLst>
                <a:path w="3839210" h="645160">
                  <a:moveTo>
                    <a:pt x="264160" y="43180"/>
                  </a:moveTo>
                  <a:cubicBezTo>
                    <a:pt x="1531620" y="50800"/>
                    <a:pt x="3281680" y="0"/>
                    <a:pt x="3554730" y="21590"/>
                  </a:cubicBezTo>
                  <a:cubicBezTo>
                    <a:pt x="3605530" y="25400"/>
                    <a:pt x="3615690" y="26670"/>
                    <a:pt x="3644900" y="35560"/>
                  </a:cubicBezTo>
                  <a:cubicBezTo>
                    <a:pt x="3674110" y="45720"/>
                    <a:pt x="3702050" y="60960"/>
                    <a:pt x="3726180" y="78740"/>
                  </a:cubicBezTo>
                  <a:cubicBezTo>
                    <a:pt x="3750310" y="97790"/>
                    <a:pt x="3771900" y="120650"/>
                    <a:pt x="3789680" y="146050"/>
                  </a:cubicBezTo>
                  <a:cubicBezTo>
                    <a:pt x="3806190" y="171450"/>
                    <a:pt x="3820160" y="200660"/>
                    <a:pt x="3827780" y="228600"/>
                  </a:cubicBezTo>
                  <a:cubicBezTo>
                    <a:pt x="3835400" y="257810"/>
                    <a:pt x="3839210" y="290830"/>
                    <a:pt x="3837940" y="320040"/>
                  </a:cubicBezTo>
                  <a:cubicBezTo>
                    <a:pt x="3836670" y="350520"/>
                    <a:pt x="3829050" y="382270"/>
                    <a:pt x="3817620" y="410210"/>
                  </a:cubicBezTo>
                  <a:cubicBezTo>
                    <a:pt x="3806190" y="438150"/>
                    <a:pt x="3789680" y="466090"/>
                    <a:pt x="3770630" y="488950"/>
                  </a:cubicBezTo>
                  <a:cubicBezTo>
                    <a:pt x="3751580" y="511810"/>
                    <a:pt x="3726180" y="533400"/>
                    <a:pt x="3700780" y="548640"/>
                  </a:cubicBezTo>
                  <a:cubicBezTo>
                    <a:pt x="3674110" y="563880"/>
                    <a:pt x="3644900" y="575310"/>
                    <a:pt x="3615690" y="582930"/>
                  </a:cubicBezTo>
                  <a:cubicBezTo>
                    <a:pt x="3585210" y="589280"/>
                    <a:pt x="3553460" y="590550"/>
                    <a:pt x="3522980" y="588010"/>
                  </a:cubicBezTo>
                  <a:cubicBezTo>
                    <a:pt x="3493770" y="584200"/>
                    <a:pt x="3462020" y="575310"/>
                    <a:pt x="3435350" y="562610"/>
                  </a:cubicBezTo>
                  <a:cubicBezTo>
                    <a:pt x="3407410" y="549910"/>
                    <a:pt x="3380740" y="532130"/>
                    <a:pt x="3359150" y="511810"/>
                  </a:cubicBezTo>
                  <a:cubicBezTo>
                    <a:pt x="3337560" y="490220"/>
                    <a:pt x="3317240" y="464820"/>
                    <a:pt x="3303270" y="438150"/>
                  </a:cubicBezTo>
                  <a:cubicBezTo>
                    <a:pt x="3289300" y="411480"/>
                    <a:pt x="3279140" y="381000"/>
                    <a:pt x="3274060" y="350520"/>
                  </a:cubicBezTo>
                  <a:cubicBezTo>
                    <a:pt x="3268980" y="321310"/>
                    <a:pt x="3268980" y="289560"/>
                    <a:pt x="3274060" y="259080"/>
                  </a:cubicBezTo>
                  <a:cubicBezTo>
                    <a:pt x="3279140" y="229870"/>
                    <a:pt x="3289300" y="199390"/>
                    <a:pt x="3303270" y="172720"/>
                  </a:cubicBezTo>
                  <a:cubicBezTo>
                    <a:pt x="3317240" y="146050"/>
                    <a:pt x="3337560" y="119380"/>
                    <a:pt x="3359150" y="99060"/>
                  </a:cubicBezTo>
                  <a:cubicBezTo>
                    <a:pt x="3380740" y="78740"/>
                    <a:pt x="3407410" y="59690"/>
                    <a:pt x="3435350" y="46990"/>
                  </a:cubicBezTo>
                  <a:cubicBezTo>
                    <a:pt x="3462020" y="34290"/>
                    <a:pt x="3493770" y="26670"/>
                    <a:pt x="3522980" y="22860"/>
                  </a:cubicBezTo>
                  <a:cubicBezTo>
                    <a:pt x="3553460" y="19050"/>
                    <a:pt x="3585210" y="21590"/>
                    <a:pt x="3615690" y="27940"/>
                  </a:cubicBezTo>
                  <a:cubicBezTo>
                    <a:pt x="3644900" y="34290"/>
                    <a:pt x="3675380" y="45720"/>
                    <a:pt x="3700780" y="62230"/>
                  </a:cubicBezTo>
                  <a:cubicBezTo>
                    <a:pt x="3726180" y="77470"/>
                    <a:pt x="3751580" y="97790"/>
                    <a:pt x="3770630" y="121920"/>
                  </a:cubicBezTo>
                  <a:cubicBezTo>
                    <a:pt x="3789680" y="144780"/>
                    <a:pt x="3807460" y="171450"/>
                    <a:pt x="3817620" y="200660"/>
                  </a:cubicBezTo>
                  <a:cubicBezTo>
                    <a:pt x="3829050" y="228600"/>
                    <a:pt x="3836670" y="259080"/>
                    <a:pt x="3837940" y="289560"/>
                  </a:cubicBezTo>
                  <a:cubicBezTo>
                    <a:pt x="3839210" y="320040"/>
                    <a:pt x="3835400" y="351790"/>
                    <a:pt x="3827780" y="381000"/>
                  </a:cubicBezTo>
                  <a:cubicBezTo>
                    <a:pt x="3820160" y="410210"/>
                    <a:pt x="3806190" y="439420"/>
                    <a:pt x="3789680" y="464820"/>
                  </a:cubicBezTo>
                  <a:cubicBezTo>
                    <a:pt x="3771900" y="488950"/>
                    <a:pt x="3750310" y="513080"/>
                    <a:pt x="3726180" y="530860"/>
                  </a:cubicBezTo>
                  <a:cubicBezTo>
                    <a:pt x="3702050" y="549910"/>
                    <a:pt x="3672840" y="565150"/>
                    <a:pt x="3644900" y="574040"/>
                  </a:cubicBezTo>
                  <a:cubicBezTo>
                    <a:pt x="3615690" y="584200"/>
                    <a:pt x="3606800" y="585470"/>
                    <a:pt x="3554730" y="589280"/>
                  </a:cubicBezTo>
                  <a:cubicBezTo>
                    <a:pt x="3238500" y="613410"/>
                    <a:pt x="543560" y="645160"/>
                    <a:pt x="201930" y="560070"/>
                  </a:cubicBezTo>
                  <a:cubicBezTo>
                    <a:pt x="135890" y="543560"/>
                    <a:pt x="116840" y="521970"/>
                    <a:pt x="90170" y="501650"/>
                  </a:cubicBezTo>
                  <a:cubicBezTo>
                    <a:pt x="71120" y="486410"/>
                    <a:pt x="60960" y="474980"/>
                    <a:pt x="48260" y="454660"/>
                  </a:cubicBezTo>
                  <a:cubicBezTo>
                    <a:pt x="30480" y="425450"/>
                    <a:pt x="10160" y="370840"/>
                    <a:pt x="3810" y="336550"/>
                  </a:cubicBezTo>
                  <a:cubicBezTo>
                    <a:pt x="0" y="312420"/>
                    <a:pt x="0" y="297180"/>
                    <a:pt x="3810" y="273050"/>
                  </a:cubicBezTo>
                  <a:cubicBezTo>
                    <a:pt x="10160" y="240030"/>
                    <a:pt x="30480" y="185420"/>
                    <a:pt x="48260" y="156210"/>
                  </a:cubicBezTo>
                  <a:cubicBezTo>
                    <a:pt x="60960" y="135890"/>
                    <a:pt x="74930" y="123190"/>
                    <a:pt x="90170" y="109220"/>
                  </a:cubicBezTo>
                  <a:cubicBezTo>
                    <a:pt x="106680" y="95250"/>
                    <a:pt x="120650" y="82550"/>
                    <a:pt x="142240" y="72390"/>
                  </a:cubicBezTo>
                  <a:cubicBezTo>
                    <a:pt x="173990" y="58420"/>
                    <a:pt x="264160" y="43180"/>
                    <a:pt x="264160" y="43180"/>
                  </a:cubicBezTo>
                </a:path>
              </a:pathLst>
            </a:custGeom>
            <a:solidFill>
              <a:srgbClr val="FBE6C5"/>
            </a:solidFill>
            <a:ln cap="sq">
              <a:noFill/>
              <a:prstDash val="solid"/>
              <a:miter/>
            </a:ln>
          </p:spPr>
        </p:sp>
      </p:grpSp>
      <p:sp>
        <p:nvSpPr>
          <p:cNvPr id="31" name="TextBox 31"/>
          <p:cNvSpPr txBox="1"/>
          <p:nvPr/>
        </p:nvSpPr>
        <p:spPr>
          <a:xfrm>
            <a:off x="1707994" y="804617"/>
            <a:ext cx="1371600" cy="58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  <a:spcBef>
                <a:spcPct val="0"/>
              </a:spcBef>
            </a:pPr>
            <a:r>
              <a:rPr lang="en-US" sz="3600">
                <a:solidFill>
                  <a:srgbClr val="D29E58"/>
                </a:solidFill>
                <a:latin typeface="Scripter"/>
                <a:ea typeface="Scripter"/>
                <a:cs typeface="Scripter"/>
                <a:sym typeface="Scripter"/>
              </a:rPr>
              <a:t>ホーム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1719406" y="4370647"/>
            <a:ext cx="524200" cy="556403"/>
            <a:chOff x="0" y="0"/>
            <a:chExt cx="698933" cy="741870"/>
          </a:xfrm>
        </p:grpSpPr>
        <p:sp>
          <p:nvSpPr>
            <p:cNvPr id="33" name="Freeform 33"/>
            <p:cNvSpPr/>
            <p:nvPr/>
          </p:nvSpPr>
          <p:spPr>
            <a:xfrm>
              <a:off x="46908" y="43286"/>
              <a:ext cx="608634" cy="656501"/>
            </a:xfrm>
            <a:custGeom>
              <a:avLst/>
              <a:gdLst/>
              <a:ahLst/>
              <a:cxnLst/>
              <a:rect l="l" t="t" r="r" b="b"/>
              <a:pathLst>
                <a:path w="608634" h="656501">
                  <a:moveTo>
                    <a:pt x="30491" y="464120"/>
                  </a:moveTo>
                  <a:cubicBezTo>
                    <a:pt x="357676" y="121440"/>
                    <a:pt x="391684" y="57714"/>
                    <a:pt x="418656" y="32464"/>
                  </a:cubicBezTo>
                  <a:cubicBezTo>
                    <a:pt x="430383" y="21643"/>
                    <a:pt x="436247" y="16833"/>
                    <a:pt x="449147" y="12024"/>
                  </a:cubicBezTo>
                  <a:cubicBezTo>
                    <a:pt x="466737" y="6012"/>
                    <a:pt x="497227" y="0"/>
                    <a:pt x="519509" y="4809"/>
                  </a:cubicBezTo>
                  <a:cubicBezTo>
                    <a:pt x="541790" y="9619"/>
                    <a:pt x="566417" y="28857"/>
                    <a:pt x="580490" y="42083"/>
                  </a:cubicBezTo>
                  <a:cubicBezTo>
                    <a:pt x="589871" y="52905"/>
                    <a:pt x="594562" y="61321"/>
                    <a:pt x="599253" y="74548"/>
                  </a:cubicBezTo>
                  <a:cubicBezTo>
                    <a:pt x="603944" y="93786"/>
                    <a:pt x="608635" y="125048"/>
                    <a:pt x="602771" y="147893"/>
                  </a:cubicBezTo>
                  <a:cubicBezTo>
                    <a:pt x="595735" y="169536"/>
                    <a:pt x="580490" y="193583"/>
                    <a:pt x="561726" y="208012"/>
                  </a:cubicBezTo>
                  <a:cubicBezTo>
                    <a:pt x="544136" y="221238"/>
                    <a:pt x="513645" y="229655"/>
                    <a:pt x="494882" y="230857"/>
                  </a:cubicBezTo>
                  <a:cubicBezTo>
                    <a:pt x="480810" y="232060"/>
                    <a:pt x="471428" y="229655"/>
                    <a:pt x="458528" y="224845"/>
                  </a:cubicBezTo>
                  <a:cubicBezTo>
                    <a:pt x="440938" y="216429"/>
                    <a:pt x="413965" y="194786"/>
                    <a:pt x="402238" y="180357"/>
                  </a:cubicBezTo>
                  <a:cubicBezTo>
                    <a:pt x="394029" y="169536"/>
                    <a:pt x="389339" y="159917"/>
                    <a:pt x="386993" y="146690"/>
                  </a:cubicBezTo>
                  <a:cubicBezTo>
                    <a:pt x="383475" y="127452"/>
                    <a:pt x="383475" y="94988"/>
                    <a:pt x="391684" y="73345"/>
                  </a:cubicBezTo>
                  <a:cubicBezTo>
                    <a:pt x="399893" y="51702"/>
                    <a:pt x="422174" y="28857"/>
                    <a:pt x="437420" y="18036"/>
                  </a:cubicBezTo>
                  <a:cubicBezTo>
                    <a:pt x="449147" y="9619"/>
                    <a:pt x="458528" y="6012"/>
                    <a:pt x="471428" y="4809"/>
                  </a:cubicBezTo>
                  <a:cubicBezTo>
                    <a:pt x="490191" y="1202"/>
                    <a:pt x="524200" y="6012"/>
                    <a:pt x="542963" y="12024"/>
                  </a:cubicBezTo>
                  <a:cubicBezTo>
                    <a:pt x="554690" y="18036"/>
                    <a:pt x="564072" y="25250"/>
                    <a:pt x="572281" y="33666"/>
                  </a:cubicBezTo>
                  <a:cubicBezTo>
                    <a:pt x="580490" y="42083"/>
                    <a:pt x="588699" y="50500"/>
                    <a:pt x="593389" y="63726"/>
                  </a:cubicBezTo>
                  <a:cubicBezTo>
                    <a:pt x="601598" y="81762"/>
                    <a:pt x="608635" y="110619"/>
                    <a:pt x="605116" y="135869"/>
                  </a:cubicBezTo>
                  <a:cubicBezTo>
                    <a:pt x="600426" y="165929"/>
                    <a:pt x="576972" y="199595"/>
                    <a:pt x="554690" y="230857"/>
                  </a:cubicBezTo>
                  <a:cubicBezTo>
                    <a:pt x="528891" y="268131"/>
                    <a:pt x="496055" y="295786"/>
                    <a:pt x="455010" y="340274"/>
                  </a:cubicBezTo>
                  <a:cubicBezTo>
                    <a:pt x="388166" y="412417"/>
                    <a:pt x="246268" y="575941"/>
                    <a:pt x="193497" y="620429"/>
                  </a:cubicBezTo>
                  <a:cubicBezTo>
                    <a:pt x="173561" y="637263"/>
                    <a:pt x="166524" y="644477"/>
                    <a:pt x="148934" y="649287"/>
                  </a:cubicBezTo>
                  <a:cubicBezTo>
                    <a:pt x="126652" y="656501"/>
                    <a:pt x="90299" y="655298"/>
                    <a:pt x="69190" y="646882"/>
                  </a:cubicBezTo>
                  <a:cubicBezTo>
                    <a:pt x="51599" y="640870"/>
                    <a:pt x="37527" y="630048"/>
                    <a:pt x="25800" y="615620"/>
                  </a:cubicBezTo>
                  <a:cubicBezTo>
                    <a:pt x="12900" y="596382"/>
                    <a:pt x="0" y="563917"/>
                    <a:pt x="0" y="538667"/>
                  </a:cubicBezTo>
                  <a:cubicBezTo>
                    <a:pt x="1173" y="513417"/>
                    <a:pt x="30491" y="464120"/>
                    <a:pt x="30491" y="46412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11573844" y="4354415"/>
            <a:ext cx="240991" cy="417527"/>
            <a:chOff x="0" y="0"/>
            <a:chExt cx="321321" cy="556703"/>
          </a:xfrm>
        </p:grpSpPr>
        <p:sp>
          <p:nvSpPr>
            <p:cNvPr id="35" name="Freeform 35"/>
            <p:cNvSpPr/>
            <p:nvPr/>
          </p:nvSpPr>
          <p:spPr>
            <a:xfrm>
              <a:off x="44563" y="46893"/>
              <a:ext cx="238059" cy="464120"/>
            </a:xfrm>
            <a:custGeom>
              <a:avLst/>
              <a:gdLst/>
              <a:ahLst/>
              <a:cxnLst/>
              <a:rect l="l" t="t" r="r" b="b"/>
              <a:pathLst>
                <a:path w="238059" h="464120">
                  <a:moveTo>
                    <a:pt x="3518" y="347489"/>
                  </a:moveTo>
                  <a:cubicBezTo>
                    <a:pt x="7036" y="86571"/>
                    <a:pt x="14072" y="63726"/>
                    <a:pt x="24627" y="46893"/>
                  </a:cubicBezTo>
                  <a:cubicBezTo>
                    <a:pt x="32836" y="34869"/>
                    <a:pt x="39872" y="28857"/>
                    <a:pt x="51599" y="21643"/>
                  </a:cubicBezTo>
                  <a:cubicBezTo>
                    <a:pt x="69189" y="12024"/>
                    <a:pt x="98507" y="0"/>
                    <a:pt x="121961" y="1202"/>
                  </a:cubicBezTo>
                  <a:cubicBezTo>
                    <a:pt x="144243" y="2405"/>
                    <a:pt x="173560" y="18036"/>
                    <a:pt x="188805" y="28857"/>
                  </a:cubicBezTo>
                  <a:cubicBezTo>
                    <a:pt x="200533" y="37274"/>
                    <a:pt x="206396" y="45690"/>
                    <a:pt x="212260" y="57714"/>
                  </a:cubicBezTo>
                  <a:cubicBezTo>
                    <a:pt x="221641" y="75750"/>
                    <a:pt x="228677" y="110619"/>
                    <a:pt x="228677" y="131060"/>
                  </a:cubicBezTo>
                  <a:cubicBezTo>
                    <a:pt x="227505" y="144286"/>
                    <a:pt x="225159" y="153905"/>
                    <a:pt x="218123" y="167131"/>
                  </a:cubicBezTo>
                  <a:cubicBezTo>
                    <a:pt x="208741" y="183964"/>
                    <a:pt x="185287" y="210417"/>
                    <a:pt x="168869" y="221238"/>
                  </a:cubicBezTo>
                  <a:cubicBezTo>
                    <a:pt x="157142" y="228453"/>
                    <a:pt x="147761" y="232060"/>
                    <a:pt x="133688" y="233262"/>
                  </a:cubicBezTo>
                  <a:cubicBezTo>
                    <a:pt x="114925" y="234465"/>
                    <a:pt x="79744" y="228453"/>
                    <a:pt x="62153" y="221238"/>
                  </a:cubicBezTo>
                  <a:cubicBezTo>
                    <a:pt x="49253" y="215226"/>
                    <a:pt x="42217" y="209215"/>
                    <a:pt x="32836" y="198393"/>
                  </a:cubicBezTo>
                  <a:cubicBezTo>
                    <a:pt x="21109" y="182762"/>
                    <a:pt x="5863" y="150298"/>
                    <a:pt x="2345" y="129857"/>
                  </a:cubicBezTo>
                  <a:cubicBezTo>
                    <a:pt x="0" y="116631"/>
                    <a:pt x="0" y="107012"/>
                    <a:pt x="4691" y="92583"/>
                  </a:cubicBezTo>
                  <a:cubicBezTo>
                    <a:pt x="10554" y="73345"/>
                    <a:pt x="28145" y="43286"/>
                    <a:pt x="42217" y="28857"/>
                  </a:cubicBezTo>
                  <a:cubicBezTo>
                    <a:pt x="51599" y="19238"/>
                    <a:pt x="59808" y="14429"/>
                    <a:pt x="73880" y="9619"/>
                  </a:cubicBezTo>
                  <a:cubicBezTo>
                    <a:pt x="92644" y="3607"/>
                    <a:pt x="124307" y="0"/>
                    <a:pt x="145415" y="6012"/>
                  </a:cubicBezTo>
                  <a:cubicBezTo>
                    <a:pt x="167697" y="12024"/>
                    <a:pt x="192324" y="28857"/>
                    <a:pt x="206396" y="46893"/>
                  </a:cubicBezTo>
                  <a:cubicBezTo>
                    <a:pt x="219296" y="66131"/>
                    <a:pt x="223987" y="86571"/>
                    <a:pt x="228677" y="117833"/>
                  </a:cubicBezTo>
                  <a:cubicBezTo>
                    <a:pt x="238059" y="171941"/>
                    <a:pt x="238059" y="292179"/>
                    <a:pt x="227505" y="347489"/>
                  </a:cubicBezTo>
                  <a:cubicBezTo>
                    <a:pt x="221641" y="379953"/>
                    <a:pt x="215778" y="404001"/>
                    <a:pt x="199360" y="423239"/>
                  </a:cubicBezTo>
                  <a:cubicBezTo>
                    <a:pt x="182942" y="442477"/>
                    <a:pt x="151279" y="456905"/>
                    <a:pt x="128997" y="461715"/>
                  </a:cubicBezTo>
                  <a:cubicBezTo>
                    <a:pt x="110234" y="464120"/>
                    <a:pt x="92644" y="462917"/>
                    <a:pt x="76226" y="454501"/>
                  </a:cubicBezTo>
                  <a:cubicBezTo>
                    <a:pt x="55117" y="444882"/>
                    <a:pt x="28145" y="420834"/>
                    <a:pt x="16418" y="400393"/>
                  </a:cubicBezTo>
                  <a:cubicBezTo>
                    <a:pt x="5863" y="383560"/>
                    <a:pt x="3518" y="347489"/>
                    <a:pt x="3518" y="347489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11945885" y="4881960"/>
            <a:ext cx="443283" cy="293983"/>
            <a:chOff x="0" y="0"/>
            <a:chExt cx="591044" cy="391977"/>
          </a:xfrm>
        </p:grpSpPr>
        <p:sp>
          <p:nvSpPr>
            <p:cNvPr id="37" name="Freeform 37"/>
            <p:cNvSpPr/>
            <p:nvPr/>
          </p:nvSpPr>
          <p:spPr>
            <a:xfrm>
              <a:off x="45736" y="46893"/>
              <a:ext cx="500745" cy="298191"/>
            </a:xfrm>
            <a:custGeom>
              <a:avLst/>
              <a:gdLst/>
              <a:ahLst/>
              <a:cxnLst/>
              <a:rect l="l" t="t" r="r" b="b"/>
              <a:pathLst>
                <a:path w="500745" h="298191">
                  <a:moveTo>
                    <a:pt x="87952" y="70941"/>
                  </a:moveTo>
                  <a:cubicBezTo>
                    <a:pt x="383474" y="2405"/>
                    <a:pt x="403410" y="0"/>
                    <a:pt x="424519" y="8417"/>
                  </a:cubicBezTo>
                  <a:cubicBezTo>
                    <a:pt x="446800" y="16833"/>
                    <a:pt x="469082" y="36071"/>
                    <a:pt x="481982" y="56512"/>
                  </a:cubicBezTo>
                  <a:cubicBezTo>
                    <a:pt x="493709" y="75750"/>
                    <a:pt x="500745" y="105810"/>
                    <a:pt x="498400" y="128655"/>
                  </a:cubicBezTo>
                  <a:cubicBezTo>
                    <a:pt x="496054" y="152703"/>
                    <a:pt x="484327" y="180357"/>
                    <a:pt x="469082" y="197191"/>
                  </a:cubicBezTo>
                  <a:cubicBezTo>
                    <a:pt x="453837" y="215226"/>
                    <a:pt x="424519" y="228453"/>
                    <a:pt x="404583" y="233262"/>
                  </a:cubicBezTo>
                  <a:cubicBezTo>
                    <a:pt x="391683" y="238072"/>
                    <a:pt x="381129" y="238072"/>
                    <a:pt x="368229" y="234465"/>
                  </a:cubicBezTo>
                  <a:cubicBezTo>
                    <a:pt x="349466" y="229655"/>
                    <a:pt x="318976" y="217631"/>
                    <a:pt x="302558" y="200798"/>
                  </a:cubicBezTo>
                  <a:cubicBezTo>
                    <a:pt x="287312" y="183965"/>
                    <a:pt x="275585" y="152703"/>
                    <a:pt x="270895" y="133464"/>
                  </a:cubicBezTo>
                  <a:cubicBezTo>
                    <a:pt x="268549" y="119036"/>
                    <a:pt x="268549" y="109417"/>
                    <a:pt x="272067" y="94988"/>
                  </a:cubicBezTo>
                  <a:cubicBezTo>
                    <a:pt x="277931" y="75750"/>
                    <a:pt x="295521" y="44488"/>
                    <a:pt x="309594" y="30060"/>
                  </a:cubicBezTo>
                  <a:cubicBezTo>
                    <a:pt x="318976" y="20440"/>
                    <a:pt x="329530" y="14429"/>
                    <a:pt x="340084" y="9619"/>
                  </a:cubicBezTo>
                  <a:cubicBezTo>
                    <a:pt x="351811" y="4809"/>
                    <a:pt x="362366" y="1202"/>
                    <a:pt x="376438" y="1202"/>
                  </a:cubicBezTo>
                  <a:cubicBezTo>
                    <a:pt x="396374" y="1202"/>
                    <a:pt x="428037" y="7214"/>
                    <a:pt x="446800" y="20440"/>
                  </a:cubicBezTo>
                  <a:cubicBezTo>
                    <a:pt x="466736" y="33667"/>
                    <a:pt x="484327" y="56512"/>
                    <a:pt x="492536" y="79357"/>
                  </a:cubicBezTo>
                  <a:cubicBezTo>
                    <a:pt x="499572" y="101000"/>
                    <a:pt x="500745" y="131060"/>
                    <a:pt x="493709" y="153905"/>
                  </a:cubicBezTo>
                  <a:cubicBezTo>
                    <a:pt x="486672" y="176750"/>
                    <a:pt x="469082" y="199595"/>
                    <a:pt x="450319" y="214024"/>
                  </a:cubicBezTo>
                  <a:cubicBezTo>
                    <a:pt x="431555" y="228453"/>
                    <a:pt x="411619" y="232060"/>
                    <a:pt x="381129" y="240476"/>
                  </a:cubicBezTo>
                  <a:cubicBezTo>
                    <a:pt x="326012" y="257310"/>
                    <a:pt x="197014" y="293381"/>
                    <a:pt x="138379" y="295786"/>
                  </a:cubicBezTo>
                  <a:cubicBezTo>
                    <a:pt x="105543" y="298191"/>
                    <a:pt x="79744" y="294584"/>
                    <a:pt x="59808" y="284965"/>
                  </a:cubicBezTo>
                  <a:cubicBezTo>
                    <a:pt x="42217" y="276548"/>
                    <a:pt x="29317" y="264524"/>
                    <a:pt x="19936" y="247691"/>
                  </a:cubicBezTo>
                  <a:cubicBezTo>
                    <a:pt x="8208" y="227250"/>
                    <a:pt x="0" y="191179"/>
                    <a:pt x="1172" y="168334"/>
                  </a:cubicBezTo>
                  <a:cubicBezTo>
                    <a:pt x="3518" y="149095"/>
                    <a:pt x="9381" y="132262"/>
                    <a:pt x="21108" y="116631"/>
                  </a:cubicBezTo>
                  <a:cubicBezTo>
                    <a:pt x="36353" y="98595"/>
                    <a:pt x="87952" y="70941"/>
                    <a:pt x="87952" y="70941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sp>
        <p:nvSpPr>
          <p:cNvPr id="38" name="TextBox 38"/>
          <p:cNvSpPr txBox="1"/>
          <p:nvPr/>
        </p:nvSpPr>
        <p:spPr>
          <a:xfrm>
            <a:off x="7312312" y="6233200"/>
            <a:ext cx="8001000" cy="1868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>
                <a:solidFill>
                  <a:srgbClr val="D29E58"/>
                </a:solidFill>
                <a:latin typeface="Scripter"/>
                <a:ea typeface="Scripter"/>
                <a:cs typeface="Scripter"/>
                <a:sym typeface="Scripter"/>
              </a:rPr>
              <a:t>食品登録では、新しく買った食品を</a:t>
            </a:r>
          </a:p>
          <a:p>
            <a:pPr algn="ctr">
              <a:lnSpc>
                <a:spcPts val="3660"/>
              </a:lnSpc>
            </a:pPr>
            <a:r>
              <a:rPr lang="en-US" sz="3000">
                <a:solidFill>
                  <a:srgbClr val="D29E58"/>
                </a:solidFill>
                <a:latin typeface="Scripter"/>
                <a:ea typeface="Scripter"/>
                <a:cs typeface="Scripter"/>
                <a:sym typeface="Scripter"/>
              </a:rPr>
              <a:t>食品庫（冷蔵庫）に入れるためのページです。</a:t>
            </a:r>
          </a:p>
          <a:p>
            <a:pPr algn="ctr">
              <a:lnSpc>
                <a:spcPts val="3660"/>
              </a:lnSpc>
            </a:pPr>
            <a:r>
              <a:rPr lang="en-US" sz="3000">
                <a:solidFill>
                  <a:srgbClr val="D29E58"/>
                </a:solidFill>
                <a:latin typeface="Scripter"/>
                <a:ea typeface="Scripter"/>
                <a:cs typeface="Scripter"/>
                <a:sym typeface="Scripter"/>
              </a:rPr>
              <a:t>何個のものを買ったのかを入力するだけで、</a:t>
            </a:r>
          </a:p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sz="3000">
                <a:solidFill>
                  <a:srgbClr val="D29E58"/>
                </a:solidFill>
                <a:latin typeface="Scripter"/>
                <a:ea typeface="Scripter"/>
                <a:cs typeface="Scripter"/>
                <a:sym typeface="Scripter"/>
              </a:rPr>
              <a:t>食品登録を終了します。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0373385" y="1285777"/>
            <a:ext cx="10704157" cy="7298289"/>
          </a:xfrm>
          <a:custGeom>
            <a:avLst/>
            <a:gdLst/>
            <a:ahLst/>
            <a:cxnLst/>
            <a:rect l="l" t="t" r="r" b="b"/>
            <a:pathLst>
              <a:path w="10704157" h="7298289">
                <a:moveTo>
                  <a:pt x="0" y="0"/>
                </a:moveTo>
                <a:lnTo>
                  <a:pt x="10704156" y="0"/>
                </a:lnTo>
                <a:lnTo>
                  <a:pt x="10704156" y="7298288"/>
                </a:lnTo>
                <a:lnTo>
                  <a:pt x="0" y="7298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337858">
            <a:off x="11446730" y="907716"/>
            <a:ext cx="8341106" cy="8402213"/>
          </a:xfrm>
          <a:custGeom>
            <a:avLst/>
            <a:gdLst/>
            <a:ahLst/>
            <a:cxnLst/>
            <a:rect l="l" t="t" r="r" b="b"/>
            <a:pathLst>
              <a:path w="8341106" h="8402213">
                <a:moveTo>
                  <a:pt x="0" y="0"/>
                </a:moveTo>
                <a:lnTo>
                  <a:pt x="8341106" y="0"/>
                </a:lnTo>
                <a:lnTo>
                  <a:pt x="8341106" y="8402212"/>
                </a:lnTo>
                <a:lnTo>
                  <a:pt x="0" y="8402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76520" y="7521327"/>
            <a:ext cx="4943469" cy="2390842"/>
          </a:xfrm>
          <a:custGeom>
            <a:avLst/>
            <a:gdLst/>
            <a:ahLst/>
            <a:cxnLst/>
            <a:rect l="l" t="t" r="r" b="b"/>
            <a:pathLst>
              <a:path w="4943469" h="2390842">
                <a:moveTo>
                  <a:pt x="0" y="0"/>
                </a:moveTo>
                <a:lnTo>
                  <a:pt x="4943469" y="0"/>
                </a:lnTo>
                <a:lnTo>
                  <a:pt x="4943469" y="2390842"/>
                </a:lnTo>
                <a:lnTo>
                  <a:pt x="0" y="23908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452755" y="4080123"/>
            <a:ext cx="1993808" cy="2057400"/>
          </a:xfrm>
          <a:custGeom>
            <a:avLst/>
            <a:gdLst/>
            <a:ahLst/>
            <a:cxnLst/>
            <a:rect l="l" t="t" r="r" b="b"/>
            <a:pathLst>
              <a:path w="1993808" h="2057400">
                <a:moveTo>
                  <a:pt x="0" y="0"/>
                </a:moveTo>
                <a:lnTo>
                  <a:pt x="1993808" y="0"/>
                </a:lnTo>
                <a:lnTo>
                  <a:pt x="199380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6921797">
            <a:off x="8419659" y="-834920"/>
            <a:ext cx="10349131" cy="10349131"/>
          </a:xfrm>
          <a:custGeom>
            <a:avLst/>
            <a:gdLst/>
            <a:ahLst/>
            <a:cxnLst/>
            <a:rect l="l" t="t" r="r" b="b"/>
            <a:pathLst>
              <a:path w="10349131" h="10349131">
                <a:moveTo>
                  <a:pt x="0" y="0"/>
                </a:moveTo>
                <a:lnTo>
                  <a:pt x="10349130" y="0"/>
                </a:lnTo>
                <a:lnTo>
                  <a:pt x="10349130" y="10349130"/>
                </a:lnTo>
                <a:lnTo>
                  <a:pt x="0" y="103491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3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921797">
            <a:off x="-2057975" y="5446098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3000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6921797">
            <a:off x="-2857943" y="-551545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3000"/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364808" y="2015490"/>
            <a:ext cx="2144078" cy="1576388"/>
            <a:chOff x="0" y="0"/>
            <a:chExt cx="2858770" cy="2101850"/>
          </a:xfrm>
        </p:grpSpPr>
        <p:sp>
          <p:nvSpPr>
            <p:cNvPr id="10" name="Freeform 10"/>
            <p:cNvSpPr/>
            <p:nvPr/>
          </p:nvSpPr>
          <p:spPr>
            <a:xfrm>
              <a:off x="31750" y="48260"/>
              <a:ext cx="2778760" cy="2019300"/>
            </a:xfrm>
            <a:custGeom>
              <a:avLst/>
              <a:gdLst/>
              <a:ahLst/>
              <a:cxnLst/>
              <a:rect l="l" t="t" r="r" b="b"/>
              <a:pathLst>
                <a:path w="2778760" h="2019300">
                  <a:moveTo>
                    <a:pt x="172720" y="69850"/>
                  </a:moveTo>
                  <a:cubicBezTo>
                    <a:pt x="153670" y="662940"/>
                    <a:pt x="189230" y="702310"/>
                    <a:pt x="229870" y="775970"/>
                  </a:cubicBezTo>
                  <a:cubicBezTo>
                    <a:pt x="288290" y="878840"/>
                    <a:pt x="394970" y="1037590"/>
                    <a:pt x="464820" y="1130300"/>
                  </a:cubicBezTo>
                  <a:cubicBezTo>
                    <a:pt x="514350" y="1195070"/>
                    <a:pt x="553720" y="1240790"/>
                    <a:pt x="601980" y="1287780"/>
                  </a:cubicBezTo>
                  <a:cubicBezTo>
                    <a:pt x="650240" y="1333500"/>
                    <a:pt x="699770" y="1375410"/>
                    <a:pt x="754380" y="1409700"/>
                  </a:cubicBezTo>
                  <a:cubicBezTo>
                    <a:pt x="808990" y="1445260"/>
                    <a:pt x="873760" y="1477010"/>
                    <a:pt x="930910" y="1498600"/>
                  </a:cubicBezTo>
                  <a:cubicBezTo>
                    <a:pt x="981710" y="1516380"/>
                    <a:pt x="1027430" y="1529080"/>
                    <a:pt x="1078230" y="1534160"/>
                  </a:cubicBezTo>
                  <a:cubicBezTo>
                    <a:pt x="1132840" y="1540510"/>
                    <a:pt x="1189990" y="1543050"/>
                    <a:pt x="1249680" y="1530350"/>
                  </a:cubicBezTo>
                  <a:cubicBezTo>
                    <a:pt x="1319530" y="1513840"/>
                    <a:pt x="1404620" y="1465580"/>
                    <a:pt x="1468120" y="1433830"/>
                  </a:cubicBezTo>
                  <a:cubicBezTo>
                    <a:pt x="1518920" y="1407160"/>
                    <a:pt x="1562100" y="1381760"/>
                    <a:pt x="1602740" y="1353820"/>
                  </a:cubicBezTo>
                  <a:cubicBezTo>
                    <a:pt x="1637030" y="1330960"/>
                    <a:pt x="1672590" y="1311910"/>
                    <a:pt x="1694180" y="1282700"/>
                  </a:cubicBezTo>
                  <a:cubicBezTo>
                    <a:pt x="1714500" y="1256030"/>
                    <a:pt x="1728470" y="1184910"/>
                    <a:pt x="1732280" y="1186180"/>
                  </a:cubicBezTo>
                  <a:cubicBezTo>
                    <a:pt x="1736090" y="1187450"/>
                    <a:pt x="1708150" y="1276350"/>
                    <a:pt x="1709420" y="1318260"/>
                  </a:cubicBezTo>
                  <a:cubicBezTo>
                    <a:pt x="1710690" y="1356360"/>
                    <a:pt x="1723390" y="1394460"/>
                    <a:pt x="1737360" y="1427480"/>
                  </a:cubicBezTo>
                  <a:cubicBezTo>
                    <a:pt x="1751330" y="1459230"/>
                    <a:pt x="1761490" y="1482090"/>
                    <a:pt x="1789430" y="1513840"/>
                  </a:cubicBezTo>
                  <a:cubicBezTo>
                    <a:pt x="1840230" y="1569720"/>
                    <a:pt x="1978660" y="1667510"/>
                    <a:pt x="2039620" y="1710690"/>
                  </a:cubicBezTo>
                  <a:cubicBezTo>
                    <a:pt x="2073910" y="1734820"/>
                    <a:pt x="2087880" y="1744980"/>
                    <a:pt x="2122170" y="1762760"/>
                  </a:cubicBezTo>
                  <a:cubicBezTo>
                    <a:pt x="2175510" y="1788160"/>
                    <a:pt x="2251710" y="1821180"/>
                    <a:pt x="2334260" y="1838960"/>
                  </a:cubicBezTo>
                  <a:cubicBezTo>
                    <a:pt x="2443480" y="1861820"/>
                    <a:pt x="2668270" y="1840230"/>
                    <a:pt x="2727960" y="1863090"/>
                  </a:cubicBezTo>
                  <a:cubicBezTo>
                    <a:pt x="2748280" y="1870710"/>
                    <a:pt x="2755900" y="1878330"/>
                    <a:pt x="2763520" y="1891030"/>
                  </a:cubicBezTo>
                  <a:cubicBezTo>
                    <a:pt x="2772410" y="1903730"/>
                    <a:pt x="2777490" y="1920240"/>
                    <a:pt x="2776220" y="1935480"/>
                  </a:cubicBezTo>
                  <a:cubicBezTo>
                    <a:pt x="2772410" y="1954530"/>
                    <a:pt x="2755900" y="1982470"/>
                    <a:pt x="2740660" y="1992630"/>
                  </a:cubicBezTo>
                  <a:cubicBezTo>
                    <a:pt x="2727960" y="2001520"/>
                    <a:pt x="2710180" y="2004060"/>
                    <a:pt x="2694940" y="2002790"/>
                  </a:cubicBezTo>
                  <a:cubicBezTo>
                    <a:pt x="2680970" y="2000250"/>
                    <a:pt x="2663190" y="1993900"/>
                    <a:pt x="2653030" y="1982470"/>
                  </a:cubicBezTo>
                  <a:cubicBezTo>
                    <a:pt x="2641600" y="1968500"/>
                    <a:pt x="2631440" y="1936750"/>
                    <a:pt x="2632710" y="1917700"/>
                  </a:cubicBezTo>
                  <a:cubicBezTo>
                    <a:pt x="2633980" y="1902460"/>
                    <a:pt x="2644140" y="1887220"/>
                    <a:pt x="2654300" y="1878330"/>
                  </a:cubicBezTo>
                  <a:cubicBezTo>
                    <a:pt x="2665730" y="1868170"/>
                    <a:pt x="2682240" y="1860550"/>
                    <a:pt x="2697480" y="1859280"/>
                  </a:cubicBezTo>
                  <a:cubicBezTo>
                    <a:pt x="2711450" y="1858010"/>
                    <a:pt x="2729230" y="1861820"/>
                    <a:pt x="2741930" y="1869440"/>
                  </a:cubicBezTo>
                  <a:cubicBezTo>
                    <a:pt x="2754630" y="1877060"/>
                    <a:pt x="2766060" y="1891030"/>
                    <a:pt x="2771140" y="1905000"/>
                  </a:cubicBezTo>
                  <a:cubicBezTo>
                    <a:pt x="2776220" y="1918970"/>
                    <a:pt x="2778760" y="1936750"/>
                    <a:pt x="2772410" y="1950720"/>
                  </a:cubicBezTo>
                  <a:cubicBezTo>
                    <a:pt x="2766060" y="1968500"/>
                    <a:pt x="2750820" y="1988820"/>
                    <a:pt x="2725420" y="1998980"/>
                  </a:cubicBezTo>
                  <a:cubicBezTo>
                    <a:pt x="2677160" y="2019300"/>
                    <a:pt x="2546350" y="2001520"/>
                    <a:pt x="2467610" y="1995170"/>
                  </a:cubicBezTo>
                  <a:cubicBezTo>
                    <a:pt x="2402840" y="1988820"/>
                    <a:pt x="2353310" y="1982470"/>
                    <a:pt x="2289810" y="1965960"/>
                  </a:cubicBezTo>
                  <a:cubicBezTo>
                    <a:pt x="2214880" y="1946910"/>
                    <a:pt x="2131060" y="1921510"/>
                    <a:pt x="2049780" y="1879600"/>
                  </a:cubicBezTo>
                  <a:cubicBezTo>
                    <a:pt x="1955800" y="1831340"/>
                    <a:pt x="1831340" y="1738630"/>
                    <a:pt x="1762760" y="1682750"/>
                  </a:cubicBezTo>
                  <a:cubicBezTo>
                    <a:pt x="1720850" y="1648460"/>
                    <a:pt x="1696720" y="1630680"/>
                    <a:pt x="1667510" y="1591310"/>
                  </a:cubicBezTo>
                  <a:cubicBezTo>
                    <a:pt x="1628140" y="1540510"/>
                    <a:pt x="1576070" y="1459230"/>
                    <a:pt x="1560830" y="1391920"/>
                  </a:cubicBezTo>
                  <a:cubicBezTo>
                    <a:pt x="1548130" y="1332230"/>
                    <a:pt x="1563370" y="1259840"/>
                    <a:pt x="1570990" y="1210310"/>
                  </a:cubicBezTo>
                  <a:cubicBezTo>
                    <a:pt x="1576070" y="1177290"/>
                    <a:pt x="1583690" y="1151890"/>
                    <a:pt x="1595120" y="1126490"/>
                  </a:cubicBezTo>
                  <a:cubicBezTo>
                    <a:pt x="1605280" y="1102360"/>
                    <a:pt x="1614170" y="1078230"/>
                    <a:pt x="1637030" y="1060450"/>
                  </a:cubicBezTo>
                  <a:cubicBezTo>
                    <a:pt x="1667510" y="1035050"/>
                    <a:pt x="1732280" y="998220"/>
                    <a:pt x="1771650" y="1003300"/>
                  </a:cubicBezTo>
                  <a:cubicBezTo>
                    <a:pt x="1805940" y="1008380"/>
                    <a:pt x="1845310" y="1042670"/>
                    <a:pt x="1860550" y="1071880"/>
                  </a:cubicBezTo>
                  <a:cubicBezTo>
                    <a:pt x="1874520" y="1101090"/>
                    <a:pt x="1868170" y="1143000"/>
                    <a:pt x="1863090" y="1177290"/>
                  </a:cubicBezTo>
                  <a:cubicBezTo>
                    <a:pt x="1856740" y="1214120"/>
                    <a:pt x="1842770" y="1254760"/>
                    <a:pt x="1826260" y="1287780"/>
                  </a:cubicBezTo>
                  <a:cubicBezTo>
                    <a:pt x="1811020" y="1319530"/>
                    <a:pt x="1798320" y="1344930"/>
                    <a:pt x="1767840" y="1374140"/>
                  </a:cubicBezTo>
                  <a:cubicBezTo>
                    <a:pt x="1714500" y="1426210"/>
                    <a:pt x="1600200" y="1493520"/>
                    <a:pt x="1512570" y="1539240"/>
                  </a:cubicBezTo>
                  <a:cubicBezTo>
                    <a:pt x="1428750" y="1582420"/>
                    <a:pt x="1336040" y="1628140"/>
                    <a:pt x="1253490" y="1643380"/>
                  </a:cubicBezTo>
                  <a:cubicBezTo>
                    <a:pt x="1183640" y="1657350"/>
                    <a:pt x="1115060" y="1653540"/>
                    <a:pt x="1051560" y="1645920"/>
                  </a:cubicBezTo>
                  <a:cubicBezTo>
                    <a:pt x="990600" y="1638300"/>
                    <a:pt x="937260" y="1623060"/>
                    <a:pt x="880110" y="1601470"/>
                  </a:cubicBezTo>
                  <a:cubicBezTo>
                    <a:pt x="815340" y="1576070"/>
                    <a:pt x="742950" y="1539240"/>
                    <a:pt x="681990" y="1499870"/>
                  </a:cubicBezTo>
                  <a:cubicBezTo>
                    <a:pt x="622300" y="1460500"/>
                    <a:pt x="566420" y="1414780"/>
                    <a:pt x="515620" y="1363980"/>
                  </a:cubicBezTo>
                  <a:cubicBezTo>
                    <a:pt x="462280" y="1313180"/>
                    <a:pt x="421640" y="1264920"/>
                    <a:pt x="368300" y="1195070"/>
                  </a:cubicBezTo>
                  <a:cubicBezTo>
                    <a:pt x="294640" y="1097280"/>
                    <a:pt x="182880" y="937260"/>
                    <a:pt x="121920" y="824230"/>
                  </a:cubicBezTo>
                  <a:cubicBezTo>
                    <a:pt x="74930" y="736600"/>
                    <a:pt x="35560" y="671830"/>
                    <a:pt x="19050" y="581660"/>
                  </a:cubicBezTo>
                  <a:cubicBezTo>
                    <a:pt x="0" y="477520"/>
                    <a:pt x="22860" y="334010"/>
                    <a:pt x="29210" y="234950"/>
                  </a:cubicBezTo>
                  <a:cubicBezTo>
                    <a:pt x="35560" y="161290"/>
                    <a:pt x="35560" y="78740"/>
                    <a:pt x="52070" y="41910"/>
                  </a:cubicBezTo>
                  <a:cubicBezTo>
                    <a:pt x="59690" y="24130"/>
                    <a:pt x="68580" y="15240"/>
                    <a:pt x="81280" y="8890"/>
                  </a:cubicBezTo>
                  <a:cubicBezTo>
                    <a:pt x="92710" y="1270"/>
                    <a:pt x="111760" y="0"/>
                    <a:pt x="124460" y="2540"/>
                  </a:cubicBezTo>
                  <a:cubicBezTo>
                    <a:pt x="138430" y="6350"/>
                    <a:pt x="153670" y="16510"/>
                    <a:pt x="161290" y="27940"/>
                  </a:cubicBezTo>
                  <a:cubicBezTo>
                    <a:pt x="168910" y="38100"/>
                    <a:pt x="172720" y="69850"/>
                    <a:pt x="172720" y="6985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2606992" y="3430905"/>
            <a:ext cx="188595" cy="189548"/>
            <a:chOff x="0" y="0"/>
            <a:chExt cx="251460" cy="252730"/>
          </a:xfrm>
        </p:grpSpPr>
        <p:sp>
          <p:nvSpPr>
            <p:cNvPr id="12" name="Freeform 12"/>
            <p:cNvSpPr/>
            <p:nvPr/>
          </p:nvSpPr>
          <p:spPr>
            <a:xfrm>
              <a:off x="49530" y="50800"/>
              <a:ext cx="149860" cy="153670"/>
            </a:xfrm>
            <a:custGeom>
              <a:avLst/>
              <a:gdLst/>
              <a:ahLst/>
              <a:cxnLst/>
              <a:rect l="l" t="t" r="r" b="b"/>
              <a:pathLst>
                <a:path w="149860" h="153670">
                  <a:moveTo>
                    <a:pt x="149860" y="53340"/>
                  </a:moveTo>
                  <a:cubicBezTo>
                    <a:pt x="129540" y="133350"/>
                    <a:pt x="119380" y="139700"/>
                    <a:pt x="107950" y="144780"/>
                  </a:cubicBezTo>
                  <a:cubicBezTo>
                    <a:pt x="97790" y="149860"/>
                    <a:pt x="85090" y="153670"/>
                    <a:pt x="72390" y="151130"/>
                  </a:cubicBezTo>
                  <a:cubicBezTo>
                    <a:pt x="54610" y="148590"/>
                    <a:pt x="22860" y="129540"/>
                    <a:pt x="11430" y="115570"/>
                  </a:cubicBezTo>
                  <a:cubicBezTo>
                    <a:pt x="3810" y="104140"/>
                    <a:pt x="0" y="92710"/>
                    <a:pt x="1270" y="80010"/>
                  </a:cubicBezTo>
                  <a:cubicBezTo>
                    <a:pt x="2540" y="62230"/>
                    <a:pt x="16510" y="29210"/>
                    <a:pt x="30480" y="15240"/>
                  </a:cubicBezTo>
                  <a:cubicBezTo>
                    <a:pt x="39370" y="6350"/>
                    <a:pt x="49530" y="1270"/>
                    <a:pt x="63500" y="0"/>
                  </a:cubicBezTo>
                  <a:cubicBezTo>
                    <a:pt x="81280" y="0"/>
                    <a:pt x="130810" y="21590"/>
                    <a:pt x="130810" y="215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3521532" y="1311357"/>
            <a:ext cx="3512841" cy="648165"/>
            <a:chOff x="0" y="0"/>
            <a:chExt cx="3634216" cy="670560"/>
          </a:xfrm>
        </p:grpSpPr>
        <p:sp>
          <p:nvSpPr>
            <p:cNvPr id="14" name="Freeform 14"/>
            <p:cNvSpPr/>
            <p:nvPr/>
          </p:nvSpPr>
          <p:spPr>
            <a:xfrm>
              <a:off x="43390" y="29210"/>
              <a:ext cx="3545090" cy="645160"/>
            </a:xfrm>
            <a:custGeom>
              <a:avLst/>
              <a:gdLst/>
              <a:ahLst/>
              <a:cxnLst/>
              <a:rect l="l" t="t" r="r" b="b"/>
              <a:pathLst>
                <a:path w="3545090" h="645160">
                  <a:moveTo>
                    <a:pt x="243923" y="43180"/>
                  </a:moveTo>
                  <a:cubicBezTo>
                    <a:pt x="1414283" y="50800"/>
                    <a:pt x="3030272" y="0"/>
                    <a:pt x="3282404" y="21590"/>
                  </a:cubicBezTo>
                  <a:cubicBezTo>
                    <a:pt x="3329312" y="25400"/>
                    <a:pt x="3338694" y="26670"/>
                    <a:pt x="3365666" y="35560"/>
                  </a:cubicBezTo>
                  <a:cubicBezTo>
                    <a:pt x="3392638" y="45720"/>
                    <a:pt x="3418438" y="60960"/>
                    <a:pt x="3440719" y="78740"/>
                  </a:cubicBezTo>
                  <a:cubicBezTo>
                    <a:pt x="3463001" y="97790"/>
                    <a:pt x="3482937" y="120650"/>
                    <a:pt x="3499355" y="146050"/>
                  </a:cubicBezTo>
                  <a:cubicBezTo>
                    <a:pt x="3514600" y="171450"/>
                    <a:pt x="3527499" y="200660"/>
                    <a:pt x="3534536" y="228600"/>
                  </a:cubicBezTo>
                  <a:cubicBezTo>
                    <a:pt x="3541572" y="257810"/>
                    <a:pt x="3545090" y="290830"/>
                    <a:pt x="3543917" y="320040"/>
                  </a:cubicBezTo>
                  <a:cubicBezTo>
                    <a:pt x="3542745" y="350520"/>
                    <a:pt x="3535709" y="382270"/>
                    <a:pt x="3525154" y="410210"/>
                  </a:cubicBezTo>
                  <a:cubicBezTo>
                    <a:pt x="3514600" y="438150"/>
                    <a:pt x="3499355" y="466090"/>
                    <a:pt x="3481764" y="488950"/>
                  </a:cubicBezTo>
                  <a:cubicBezTo>
                    <a:pt x="3464173" y="511810"/>
                    <a:pt x="3440719" y="533400"/>
                    <a:pt x="3417265" y="548640"/>
                  </a:cubicBezTo>
                  <a:cubicBezTo>
                    <a:pt x="3392638" y="563880"/>
                    <a:pt x="3365666" y="575310"/>
                    <a:pt x="3338694" y="582930"/>
                  </a:cubicBezTo>
                  <a:cubicBezTo>
                    <a:pt x="3310549" y="589280"/>
                    <a:pt x="3281231" y="590550"/>
                    <a:pt x="3253086" y="588010"/>
                  </a:cubicBezTo>
                  <a:cubicBezTo>
                    <a:pt x="3226114" y="584200"/>
                    <a:pt x="3196797" y="575310"/>
                    <a:pt x="3172170" y="562610"/>
                  </a:cubicBezTo>
                  <a:cubicBezTo>
                    <a:pt x="3146370" y="549910"/>
                    <a:pt x="3121743" y="532130"/>
                    <a:pt x="3101807" y="511810"/>
                  </a:cubicBezTo>
                  <a:cubicBezTo>
                    <a:pt x="3081871" y="490220"/>
                    <a:pt x="3063108" y="464820"/>
                    <a:pt x="3050208" y="438150"/>
                  </a:cubicBezTo>
                  <a:cubicBezTo>
                    <a:pt x="3037309" y="411480"/>
                    <a:pt x="3027927" y="381000"/>
                    <a:pt x="3023236" y="350520"/>
                  </a:cubicBezTo>
                  <a:cubicBezTo>
                    <a:pt x="3018545" y="321310"/>
                    <a:pt x="3018545" y="289560"/>
                    <a:pt x="3023236" y="259080"/>
                  </a:cubicBezTo>
                  <a:cubicBezTo>
                    <a:pt x="3027927" y="229870"/>
                    <a:pt x="3037309" y="199390"/>
                    <a:pt x="3050208" y="172720"/>
                  </a:cubicBezTo>
                  <a:cubicBezTo>
                    <a:pt x="3063108" y="146050"/>
                    <a:pt x="3081871" y="119380"/>
                    <a:pt x="3101807" y="99060"/>
                  </a:cubicBezTo>
                  <a:cubicBezTo>
                    <a:pt x="3121743" y="78740"/>
                    <a:pt x="3146370" y="59690"/>
                    <a:pt x="3172170" y="46990"/>
                  </a:cubicBezTo>
                  <a:cubicBezTo>
                    <a:pt x="3196797" y="34290"/>
                    <a:pt x="3226114" y="26670"/>
                    <a:pt x="3253086" y="22860"/>
                  </a:cubicBezTo>
                  <a:cubicBezTo>
                    <a:pt x="3281231" y="19050"/>
                    <a:pt x="3310549" y="21590"/>
                    <a:pt x="3338694" y="27940"/>
                  </a:cubicBezTo>
                  <a:cubicBezTo>
                    <a:pt x="3365666" y="34290"/>
                    <a:pt x="3393811" y="45720"/>
                    <a:pt x="3417265" y="62230"/>
                  </a:cubicBezTo>
                  <a:cubicBezTo>
                    <a:pt x="3440719" y="77470"/>
                    <a:pt x="3464173" y="97790"/>
                    <a:pt x="3481764" y="121920"/>
                  </a:cubicBezTo>
                  <a:cubicBezTo>
                    <a:pt x="3499355" y="144780"/>
                    <a:pt x="3515772" y="171450"/>
                    <a:pt x="3525154" y="200660"/>
                  </a:cubicBezTo>
                  <a:cubicBezTo>
                    <a:pt x="3535709" y="228600"/>
                    <a:pt x="3542745" y="259080"/>
                    <a:pt x="3543917" y="289560"/>
                  </a:cubicBezTo>
                  <a:cubicBezTo>
                    <a:pt x="3545090" y="320040"/>
                    <a:pt x="3541572" y="351790"/>
                    <a:pt x="3534536" y="381000"/>
                  </a:cubicBezTo>
                  <a:cubicBezTo>
                    <a:pt x="3527499" y="410210"/>
                    <a:pt x="3514600" y="439420"/>
                    <a:pt x="3499355" y="464820"/>
                  </a:cubicBezTo>
                  <a:cubicBezTo>
                    <a:pt x="3482937" y="488950"/>
                    <a:pt x="3463001" y="513080"/>
                    <a:pt x="3440719" y="530860"/>
                  </a:cubicBezTo>
                  <a:cubicBezTo>
                    <a:pt x="3418438" y="549910"/>
                    <a:pt x="3391465" y="565150"/>
                    <a:pt x="3365666" y="574040"/>
                  </a:cubicBezTo>
                  <a:cubicBezTo>
                    <a:pt x="3338694" y="584200"/>
                    <a:pt x="3330485" y="585470"/>
                    <a:pt x="3282404" y="589280"/>
                  </a:cubicBezTo>
                  <a:cubicBezTo>
                    <a:pt x="2990400" y="613410"/>
                    <a:pt x="501918" y="645160"/>
                    <a:pt x="186460" y="560070"/>
                  </a:cubicBezTo>
                  <a:cubicBezTo>
                    <a:pt x="125480" y="543560"/>
                    <a:pt x="107889" y="521970"/>
                    <a:pt x="83262" y="501650"/>
                  </a:cubicBezTo>
                  <a:cubicBezTo>
                    <a:pt x="65672" y="486410"/>
                    <a:pt x="56290" y="474980"/>
                    <a:pt x="44563" y="454660"/>
                  </a:cubicBezTo>
                  <a:cubicBezTo>
                    <a:pt x="28145" y="425450"/>
                    <a:pt x="9382" y="370840"/>
                    <a:pt x="3518" y="336550"/>
                  </a:cubicBezTo>
                  <a:cubicBezTo>
                    <a:pt x="0" y="312420"/>
                    <a:pt x="0" y="297180"/>
                    <a:pt x="3518" y="273050"/>
                  </a:cubicBezTo>
                  <a:cubicBezTo>
                    <a:pt x="9382" y="240030"/>
                    <a:pt x="28145" y="185420"/>
                    <a:pt x="44563" y="156210"/>
                  </a:cubicBezTo>
                  <a:cubicBezTo>
                    <a:pt x="56290" y="135890"/>
                    <a:pt x="69190" y="123190"/>
                    <a:pt x="83262" y="109220"/>
                  </a:cubicBezTo>
                  <a:cubicBezTo>
                    <a:pt x="98507" y="95250"/>
                    <a:pt x="111407" y="82550"/>
                    <a:pt x="131343" y="72390"/>
                  </a:cubicBezTo>
                  <a:cubicBezTo>
                    <a:pt x="160661" y="58420"/>
                    <a:pt x="243923" y="43180"/>
                    <a:pt x="243923" y="43180"/>
                  </a:cubicBezTo>
                </a:path>
              </a:pathLst>
            </a:custGeom>
            <a:solidFill>
              <a:srgbClr val="FBE6C5"/>
            </a:solidFill>
            <a:ln cap="sq">
              <a:noFill/>
              <a:prstDash val="solid"/>
              <a:miter/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4436846" y="1333096"/>
            <a:ext cx="1371600" cy="58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  <a:spcBef>
                <a:spcPct val="0"/>
              </a:spcBef>
            </a:pPr>
            <a:r>
              <a:rPr lang="en-US" sz="3600">
                <a:solidFill>
                  <a:srgbClr val="99A146"/>
                </a:solidFill>
                <a:latin typeface="Scripter"/>
                <a:ea typeface="Scripter"/>
                <a:cs typeface="Scripter"/>
                <a:sym typeface="Scripter"/>
              </a:rPr>
              <a:t>食品庫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605622" y="565900"/>
            <a:ext cx="524200" cy="556403"/>
            <a:chOff x="0" y="0"/>
            <a:chExt cx="698933" cy="741870"/>
          </a:xfrm>
        </p:grpSpPr>
        <p:sp>
          <p:nvSpPr>
            <p:cNvPr id="17" name="Freeform 17"/>
            <p:cNvSpPr/>
            <p:nvPr/>
          </p:nvSpPr>
          <p:spPr>
            <a:xfrm>
              <a:off x="46908" y="43286"/>
              <a:ext cx="608634" cy="656501"/>
            </a:xfrm>
            <a:custGeom>
              <a:avLst/>
              <a:gdLst/>
              <a:ahLst/>
              <a:cxnLst/>
              <a:rect l="l" t="t" r="r" b="b"/>
              <a:pathLst>
                <a:path w="608634" h="656501">
                  <a:moveTo>
                    <a:pt x="30491" y="464120"/>
                  </a:moveTo>
                  <a:cubicBezTo>
                    <a:pt x="357676" y="121440"/>
                    <a:pt x="391684" y="57714"/>
                    <a:pt x="418656" y="32464"/>
                  </a:cubicBezTo>
                  <a:cubicBezTo>
                    <a:pt x="430383" y="21643"/>
                    <a:pt x="436247" y="16833"/>
                    <a:pt x="449147" y="12024"/>
                  </a:cubicBezTo>
                  <a:cubicBezTo>
                    <a:pt x="466737" y="6012"/>
                    <a:pt x="497227" y="0"/>
                    <a:pt x="519509" y="4809"/>
                  </a:cubicBezTo>
                  <a:cubicBezTo>
                    <a:pt x="541790" y="9619"/>
                    <a:pt x="566417" y="28857"/>
                    <a:pt x="580490" y="42083"/>
                  </a:cubicBezTo>
                  <a:cubicBezTo>
                    <a:pt x="589871" y="52905"/>
                    <a:pt x="594562" y="61321"/>
                    <a:pt x="599253" y="74548"/>
                  </a:cubicBezTo>
                  <a:cubicBezTo>
                    <a:pt x="603944" y="93786"/>
                    <a:pt x="608635" y="125048"/>
                    <a:pt x="602771" y="147893"/>
                  </a:cubicBezTo>
                  <a:cubicBezTo>
                    <a:pt x="595735" y="169536"/>
                    <a:pt x="580490" y="193583"/>
                    <a:pt x="561726" y="208012"/>
                  </a:cubicBezTo>
                  <a:cubicBezTo>
                    <a:pt x="544136" y="221238"/>
                    <a:pt x="513645" y="229655"/>
                    <a:pt x="494882" y="230857"/>
                  </a:cubicBezTo>
                  <a:cubicBezTo>
                    <a:pt x="480810" y="232060"/>
                    <a:pt x="471428" y="229655"/>
                    <a:pt x="458528" y="224845"/>
                  </a:cubicBezTo>
                  <a:cubicBezTo>
                    <a:pt x="440938" y="216429"/>
                    <a:pt x="413965" y="194786"/>
                    <a:pt x="402238" y="180357"/>
                  </a:cubicBezTo>
                  <a:cubicBezTo>
                    <a:pt x="394029" y="169536"/>
                    <a:pt x="389339" y="159917"/>
                    <a:pt x="386993" y="146690"/>
                  </a:cubicBezTo>
                  <a:cubicBezTo>
                    <a:pt x="383475" y="127452"/>
                    <a:pt x="383475" y="94988"/>
                    <a:pt x="391684" y="73345"/>
                  </a:cubicBezTo>
                  <a:cubicBezTo>
                    <a:pt x="399893" y="51702"/>
                    <a:pt x="422174" y="28857"/>
                    <a:pt x="437420" y="18036"/>
                  </a:cubicBezTo>
                  <a:cubicBezTo>
                    <a:pt x="449147" y="9619"/>
                    <a:pt x="458528" y="6012"/>
                    <a:pt x="471428" y="4809"/>
                  </a:cubicBezTo>
                  <a:cubicBezTo>
                    <a:pt x="490191" y="1202"/>
                    <a:pt x="524200" y="6012"/>
                    <a:pt x="542963" y="12024"/>
                  </a:cubicBezTo>
                  <a:cubicBezTo>
                    <a:pt x="554690" y="18036"/>
                    <a:pt x="564072" y="25250"/>
                    <a:pt x="572281" y="33666"/>
                  </a:cubicBezTo>
                  <a:cubicBezTo>
                    <a:pt x="580490" y="42083"/>
                    <a:pt x="588699" y="50500"/>
                    <a:pt x="593389" y="63726"/>
                  </a:cubicBezTo>
                  <a:cubicBezTo>
                    <a:pt x="601598" y="81762"/>
                    <a:pt x="608635" y="110619"/>
                    <a:pt x="605116" y="135869"/>
                  </a:cubicBezTo>
                  <a:cubicBezTo>
                    <a:pt x="600426" y="165929"/>
                    <a:pt x="576972" y="199595"/>
                    <a:pt x="554690" y="230857"/>
                  </a:cubicBezTo>
                  <a:cubicBezTo>
                    <a:pt x="528891" y="268131"/>
                    <a:pt x="496055" y="295786"/>
                    <a:pt x="455010" y="340274"/>
                  </a:cubicBezTo>
                  <a:cubicBezTo>
                    <a:pt x="388166" y="412417"/>
                    <a:pt x="246268" y="575941"/>
                    <a:pt x="193497" y="620429"/>
                  </a:cubicBezTo>
                  <a:cubicBezTo>
                    <a:pt x="173561" y="637263"/>
                    <a:pt x="166524" y="644477"/>
                    <a:pt x="148934" y="649287"/>
                  </a:cubicBezTo>
                  <a:cubicBezTo>
                    <a:pt x="126652" y="656501"/>
                    <a:pt x="90299" y="655298"/>
                    <a:pt x="69190" y="646882"/>
                  </a:cubicBezTo>
                  <a:cubicBezTo>
                    <a:pt x="51599" y="640870"/>
                    <a:pt x="37527" y="630048"/>
                    <a:pt x="25800" y="615620"/>
                  </a:cubicBezTo>
                  <a:cubicBezTo>
                    <a:pt x="12900" y="596382"/>
                    <a:pt x="0" y="563917"/>
                    <a:pt x="0" y="538667"/>
                  </a:cubicBezTo>
                  <a:cubicBezTo>
                    <a:pt x="1173" y="513417"/>
                    <a:pt x="30491" y="464120"/>
                    <a:pt x="30491" y="46412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6460060" y="549668"/>
            <a:ext cx="240991" cy="417527"/>
            <a:chOff x="0" y="0"/>
            <a:chExt cx="321321" cy="556703"/>
          </a:xfrm>
        </p:grpSpPr>
        <p:sp>
          <p:nvSpPr>
            <p:cNvPr id="19" name="Freeform 19"/>
            <p:cNvSpPr/>
            <p:nvPr/>
          </p:nvSpPr>
          <p:spPr>
            <a:xfrm>
              <a:off x="44563" y="46893"/>
              <a:ext cx="238059" cy="464120"/>
            </a:xfrm>
            <a:custGeom>
              <a:avLst/>
              <a:gdLst/>
              <a:ahLst/>
              <a:cxnLst/>
              <a:rect l="l" t="t" r="r" b="b"/>
              <a:pathLst>
                <a:path w="238059" h="464120">
                  <a:moveTo>
                    <a:pt x="3518" y="347489"/>
                  </a:moveTo>
                  <a:cubicBezTo>
                    <a:pt x="7036" y="86571"/>
                    <a:pt x="14072" y="63726"/>
                    <a:pt x="24627" y="46893"/>
                  </a:cubicBezTo>
                  <a:cubicBezTo>
                    <a:pt x="32836" y="34869"/>
                    <a:pt x="39872" y="28857"/>
                    <a:pt x="51599" y="21643"/>
                  </a:cubicBezTo>
                  <a:cubicBezTo>
                    <a:pt x="69189" y="12024"/>
                    <a:pt x="98507" y="0"/>
                    <a:pt x="121961" y="1202"/>
                  </a:cubicBezTo>
                  <a:cubicBezTo>
                    <a:pt x="144243" y="2405"/>
                    <a:pt x="173560" y="18036"/>
                    <a:pt x="188805" y="28857"/>
                  </a:cubicBezTo>
                  <a:cubicBezTo>
                    <a:pt x="200533" y="37274"/>
                    <a:pt x="206396" y="45690"/>
                    <a:pt x="212260" y="57714"/>
                  </a:cubicBezTo>
                  <a:cubicBezTo>
                    <a:pt x="221641" y="75750"/>
                    <a:pt x="228677" y="110619"/>
                    <a:pt x="228677" y="131060"/>
                  </a:cubicBezTo>
                  <a:cubicBezTo>
                    <a:pt x="227505" y="144286"/>
                    <a:pt x="225159" y="153905"/>
                    <a:pt x="218123" y="167131"/>
                  </a:cubicBezTo>
                  <a:cubicBezTo>
                    <a:pt x="208741" y="183964"/>
                    <a:pt x="185287" y="210417"/>
                    <a:pt x="168869" y="221238"/>
                  </a:cubicBezTo>
                  <a:cubicBezTo>
                    <a:pt x="157142" y="228453"/>
                    <a:pt x="147761" y="232060"/>
                    <a:pt x="133688" y="233262"/>
                  </a:cubicBezTo>
                  <a:cubicBezTo>
                    <a:pt x="114925" y="234465"/>
                    <a:pt x="79744" y="228453"/>
                    <a:pt x="62153" y="221238"/>
                  </a:cubicBezTo>
                  <a:cubicBezTo>
                    <a:pt x="49253" y="215226"/>
                    <a:pt x="42217" y="209215"/>
                    <a:pt x="32836" y="198393"/>
                  </a:cubicBezTo>
                  <a:cubicBezTo>
                    <a:pt x="21109" y="182762"/>
                    <a:pt x="5863" y="150298"/>
                    <a:pt x="2345" y="129857"/>
                  </a:cubicBezTo>
                  <a:cubicBezTo>
                    <a:pt x="0" y="116631"/>
                    <a:pt x="0" y="107012"/>
                    <a:pt x="4691" y="92583"/>
                  </a:cubicBezTo>
                  <a:cubicBezTo>
                    <a:pt x="10554" y="73345"/>
                    <a:pt x="28145" y="43286"/>
                    <a:pt x="42217" y="28857"/>
                  </a:cubicBezTo>
                  <a:cubicBezTo>
                    <a:pt x="51599" y="19238"/>
                    <a:pt x="59808" y="14429"/>
                    <a:pt x="73880" y="9619"/>
                  </a:cubicBezTo>
                  <a:cubicBezTo>
                    <a:pt x="92644" y="3607"/>
                    <a:pt x="124307" y="0"/>
                    <a:pt x="145415" y="6012"/>
                  </a:cubicBezTo>
                  <a:cubicBezTo>
                    <a:pt x="167697" y="12024"/>
                    <a:pt x="192324" y="28857"/>
                    <a:pt x="206396" y="46893"/>
                  </a:cubicBezTo>
                  <a:cubicBezTo>
                    <a:pt x="219296" y="66131"/>
                    <a:pt x="223987" y="86571"/>
                    <a:pt x="228677" y="117833"/>
                  </a:cubicBezTo>
                  <a:cubicBezTo>
                    <a:pt x="238059" y="171941"/>
                    <a:pt x="238059" y="292179"/>
                    <a:pt x="227505" y="347489"/>
                  </a:cubicBezTo>
                  <a:cubicBezTo>
                    <a:pt x="221641" y="379953"/>
                    <a:pt x="215778" y="404001"/>
                    <a:pt x="199360" y="423239"/>
                  </a:cubicBezTo>
                  <a:cubicBezTo>
                    <a:pt x="182942" y="442477"/>
                    <a:pt x="151279" y="456905"/>
                    <a:pt x="128997" y="461715"/>
                  </a:cubicBezTo>
                  <a:cubicBezTo>
                    <a:pt x="110234" y="464120"/>
                    <a:pt x="92644" y="462917"/>
                    <a:pt x="76226" y="454501"/>
                  </a:cubicBezTo>
                  <a:cubicBezTo>
                    <a:pt x="55117" y="444882"/>
                    <a:pt x="28145" y="420834"/>
                    <a:pt x="16418" y="400393"/>
                  </a:cubicBezTo>
                  <a:cubicBezTo>
                    <a:pt x="5863" y="383560"/>
                    <a:pt x="3518" y="347489"/>
                    <a:pt x="3518" y="347489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6867722" y="1015957"/>
            <a:ext cx="443283" cy="293983"/>
            <a:chOff x="0" y="0"/>
            <a:chExt cx="591044" cy="391977"/>
          </a:xfrm>
        </p:grpSpPr>
        <p:sp>
          <p:nvSpPr>
            <p:cNvPr id="21" name="Freeform 21"/>
            <p:cNvSpPr/>
            <p:nvPr/>
          </p:nvSpPr>
          <p:spPr>
            <a:xfrm>
              <a:off x="45736" y="46893"/>
              <a:ext cx="500745" cy="298191"/>
            </a:xfrm>
            <a:custGeom>
              <a:avLst/>
              <a:gdLst/>
              <a:ahLst/>
              <a:cxnLst/>
              <a:rect l="l" t="t" r="r" b="b"/>
              <a:pathLst>
                <a:path w="500745" h="298191">
                  <a:moveTo>
                    <a:pt x="87952" y="70941"/>
                  </a:moveTo>
                  <a:cubicBezTo>
                    <a:pt x="383474" y="2405"/>
                    <a:pt x="403410" y="0"/>
                    <a:pt x="424519" y="8417"/>
                  </a:cubicBezTo>
                  <a:cubicBezTo>
                    <a:pt x="446800" y="16833"/>
                    <a:pt x="469082" y="36071"/>
                    <a:pt x="481982" y="56512"/>
                  </a:cubicBezTo>
                  <a:cubicBezTo>
                    <a:pt x="493709" y="75750"/>
                    <a:pt x="500745" y="105810"/>
                    <a:pt x="498400" y="128655"/>
                  </a:cubicBezTo>
                  <a:cubicBezTo>
                    <a:pt x="496054" y="152703"/>
                    <a:pt x="484327" y="180357"/>
                    <a:pt x="469082" y="197191"/>
                  </a:cubicBezTo>
                  <a:cubicBezTo>
                    <a:pt x="453837" y="215226"/>
                    <a:pt x="424519" y="228453"/>
                    <a:pt x="404583" y="233262"/>
                  </a:cubicBezTo>
                  <a:cubicBezTo>
                    <a:pt x="391683" y="238072"/>
                    <a:pt x="381129" y="238072"/>
                    <a:pt x="368229" y="234465"/>
                  </a:cubicBezTo>
                  <a:cubicBezTo>
                    <a:pt x="349466" y="229655"/>
                    <a:pt x="318976" y="217631"/>
                    <a:pt x="302558" y="200798"/>
                  </a:cubicBezTo>
                  <a:cubicBezTo>
                    <a:pt x="287312" y="183965"/>
                    <a:pt x="275585" y="152703"/>
                    <a:pt x="270895" y="133464"/>
                  </a:cubicBezTo>
                  <a:cubicBezTo>
                    <a:pt x="268549" y="119036"/>
                    <a:pt x="268549" y="109417"/>
                    <a:pt x="272067" y="94988"/>
                  </a:cubicBezTo>
                  <a:cubicBezTo>
                    <a:pt x="277931" y="75750"/>
                    <a:pt x="295521" y="44488"/>
                    <a:pt x="309594" y="30060"/>
                  </a:cubicBezTo>
                  <a:cubicBezTo>
                    <a:pt x="318976" y="20440"/>
                    <a:pt x="329530" y="14429"/>
                    <a:pt x="340084" y="9619"/>
                  </a:cubicBezTo>
                  <a:cubicBezTo>
                    <a:pt x="351811" y="4809"/>
                    <a:pt x="362366" y="1202"/>
                    <a:pt x="376438" y="1202"/>
                  </a:cubicBezTo>
                  <a:cubicBezTo>
                    <a:pt x="396374" y="1202"/>
                    <a:pt x="428037" y="7214"/>
                    <a:pt x="446800" y="20440"/>
                  </a:cubicBezTo>
                  <a:cubicBezTo>
                    <a:pt x="466736" y="33667"/>
                    <a:pt x="484327" y="56512"/>
                    <a:pt x="492536" y="79357"/>
                  </a:cubicBezTo>
                  <a:cubicBezTo>
                    <a:pt x="499572" y="101000"/>
                    <a:pt x="500745" y="131060"/>
                    <a:pt x="493709" y="153905"/>
                  </a:cubicBezTo>
                  <a:cubicBezTo>
                    <a:pt x="486672" y="176750"/>
                    <a:pt x="469082" y="199595"/>
                    <a:pt x="450319" y="214024"/>
                  </a:cubicBezTo>
                  <a:cubicBezTo>
                    <a:pt x="431555" y="228453"/>
                    <a:pt x="411619" y="232060"/>
                    <a:pt x="381129" y="240476"/>
                  </a:cubicBezTo>
                  <a:cubicBezTo>
                    <a:pt x="326012" y="257310"/>
                    <a:pt x="197014" y="293381"/>
                    <a:pt x="138379" y="295786"/>
                  </a:cubicBezTo>
                  <a:cubicBezTo>
                    <a:pt x="105543" y="298191"/>
                    <a:pt x="79744" y="294584"/>
                    <a:pt x="59808" y="284965"/>
                  </a:cubicBezTo>
                  <a:cubicBezTo>
                    <a:pt x="42217" y="276548"/>
                    <a:pt x="29317" y="264524"/>
                    <a:pt x="19936" y="247691"/>
                  </a:cubicBezTo>
                  <a:cubicBezTo>
                    <a:pt x="8208" y="227250"/>
                    <a:pt x="0" y="191179"/>
                    <a:pt x="1172" y="168334"/>
                  </a:cubicBezTo>
                  <a:cubicBezTo>
                    <a:pt x="3518" y="149095"/>
                    <a:pt x="9381" y="132262"/>
                    <a:pt x="21108" y="116631"/>
                  </a:cubicBezTo>
                  <a:cubicBezTo>
                    <a:pt x="36353" y="98595"/>
                    <a:pt x="87952" y="70941"/>
                    <a:pt x="87952" y="70941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sp>
        <p:nvSpPr>
          <p:cNvPr id="22" name="TextBox 22"/>
          <p:cNvSpPr txBox="1"/>
          <p:nvPr/>
        </p:nvSpPr>
        <p:spPr>
          <a:xfrm>
            <a:off x="1924659" y="2135118"/>
            <a:ext cx="9525000" cy="1868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>
                <a:solidFill>
                  <a:srgbClr val="99A146"/>
                </a:solidFill>
                <a:latin typeface="Scripter"/>
                <a:ea typeface="Scripter"/>
                <a:cs typeface="Scripter"/>
                <a:sym typeface="Scripter"/>
              </a:rPr>
              <a:t>お家にある食品を掲載しているページです。</a:t>
            </a:r>
          </a:p>
          <a:p>
            <a:pPr algn="ctr">
              <a:lnSpc>
                <a:spcPts val="3660"/>
              </a:lnSpc>
            </a:pPr>
            <a:r>
              <a:rPr lang="en-US" sz="3000">
                <a:solidFill>
                  <a:srgbClr val="99A146"/>
                </a:solidFill>
                <a:latin typeface="Scripter"/>
                <a:ea typeface="Scripter"/>
                <a:cs typeface="Scripter"/>
                <a:sym typeface="Scripter"/>
              </a:rPr>
              <a:t>登録した日と消費期限，何個あるかを掲載しています。</a:t>
            </a:r>
          </a:p>
          <a:p>
            <a:pPr algn="ctr">
              <a:lnSpc>
                <a:spcPts val="3660"/>
              </a:lnSpc>
            </a:pPr>
            <a:r>
              <a:rPr lang="en-US" sz="3000">
                <a:solidFill>
                  <a:srgbClr val="99A146"/>
                </a:solidFill>
                <a:latin typeface="Scripter"/>
                <a:ea typeface="Scripter"/>
                <a:cs typeface="Scripter"/>
                <a:sym typeface="Scripter"/>
              </a:rPr>
              <a:t>複数ある場合は、食品詳細でいつ消費期限なのかを</a:t>
            </a:r>
          </a:p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sz="3000">
                <a:solidFill>
                  <a:srgbClr val="99A146"/>
                </a:solidFill>
                <a:latin typeface="Scripter"/>
                <a:ea typeface="Scripter"/>
                <a:cs typeface="Scripter"/>
                <a:sym typeface="Scripter"/>
              </a:rPr>
              <a:t>細かく掲載しています。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5554584" y="5434741"/>
            <a:ext cx="3512841" cy="648165"/>
            <a:chOff x="0" y="0"/>
            <a:chExt cx="3634216" cy="670560"/>
          </a:xfrm>
        </p:grpSpPr>
        <p:sp>
          <p:nvSpPr>
            <p:cNvPr id="24" name="Freeform 24"/>
            <p:cNvSpPr/>
            <p:nvPr/>
          </p:nvSpPr>
          <p:spPr>
            <a:xfrm>
              <a:off x="43390" y="29210"/>
              <a:ext cx="3545090" cy="645160"/>
            </a:xfrm>
            <a:custGeom>
              <a:avLst/>
              <a:gdLst/>
              <a:ahLst/>
              <a:cxnLst/>
              <a:rect l="l" t="t" r="r" b="b"/>
              <a:pathLst>
                <a:path w="3545090" h="645160">
                  <a:moveTo>
                    <a:pt x="243923" y="43180"/>
                  </a:moveTo>
                  <a:cubicBezTo>
                    <a:pt x="1414283" y="50800"/>
                    <a:pt x="3030272" y="0"/>
                    <a:pt x="3282404" y="21590"/>
                  </a:cubicBezTo>
                  <a:cubicBezTo>
                    <a:pt x="3329312" y="25400"/>
                    <a:pt x="3338694" y="26670"/>
                    <a:pt x="3365666" y="35560"/>
                  </a:cubicBezTo>
                  <a:cubicBezTo>
                    <a:pt x="3392638" y="45720"/>
                    <a:pt x="3418438" y="60960"/>
                    <a:pt x="3440719" y="78740"/>
                  </a:cubicBezTo>
                  <a:cubicBezTo>
                    <a:pt x="3463001" y="97790"/>
                    <a:pt x="3482937" y="120650"/>
                    <a:pt x="3499355" y="146050"/>
                  </a:cubicBezTo>
                  <a:cubicBezTo>
                    <a:pt x="3514600" y="171450"/>
                    <a:pt x="3527499" y="200660"/>
                    <a:pt x="3534536" y="228600"/>
                  </a:cubicBezTo>
                  <a:cubicBezTo>
                    <a:pt x="3541572" y="257810"/>
                    <a:pt x="3545090" y="290830"/>
                    <a:pt x="3543917" y="320040"/>
                  </a:cubicBezTo>
                  <a:cubicBezTo>
                    <a:pt x="3542745" y="350520"/>
                    <a:pt x="3535709" y="382270"/>
                    <a:pt x="3525154" y="410210"/>
                  </a:cubicBezTo>
                  <a:cubicBezTo>
                    <a:pt x="3514600" y="438150"/>
                    <a:pt x="3499355" y="466090"/>
                    <a:pt x="3481764" y="488950"/>
                  </a:cubicBezTo>
                  <a:cubicBezTo>
                    <a:pt x="3464173" y="511810"/>
                    <a:pt x="3440719" y="533400"/>
                    <a:pt x="3417265" y="548640"/>
                  </a:cubicBezTo>
                  <a:cubicBezTo>
                    <a:pt x="3392638" y="563880"/>
                    <a:pt x="3365666" y="575310"/>
                    <a:pt x="3338694" y="582930"/>
                  </a:cubicBezTo>
                  <a:cubicBezTo>
                    <a:pt x="3310549" y="589280"/>
                    <a:pt x="3281231" y="590550"/>
                    <a:pt x="3253086" y="588010"/>
                  </a:cubicBezTo>
                  <a:cubicBezTo>
                    <a:pt x="3226114" y="584200"/>
                    <a:pt x="3196797" y="575310"/>
                    <a:pt x="3172170" y="562610"/>
                  </a:cubicBezTo>
                  <a:cubicBezTo>
                    <a:pt x="3146370" y="549910"/>
                    <a:pt x="3121743" y="532130"/>
                    <a:pt x="3101807" y="511810"/>
                  </a:cubicBezTo>
                  <a:cubicBezTo>
                    <a:pt x="3081871" y="490220"/>
                    <a:pt x="3063108" y="464820"/>
                    <a:pt x="3050208" y="438150"/>
                  </a:cubicBezTo>
                  <a:cubicBezTo>
                    <a:pt x="3037309" y="411480"/>
                    <a:pt x="3027927" y="381000"/>
                    <a:pt x="3023236" y="350520"/>
                  </a:cubicBezTo>
                  <a:cubicBezTo>
                    <a:pt x="3018545" y="321310"/>
                    <a:pt x="3018545" y="289560"/>
                    <a:pt x="3023236" y="259080"/>
                  </a:cubicBezTo>
                  <a:cubicBezTo>
                    <a:pt x="3027927" y="229870"/>
                    <a:pt x="3037309" y="199390"/>
                    <a:pt x="3050208" y="172720"/>
                  </a:cubicBezTo>
                  <a:cubicBezTo>
                    <a:pt x="3063108" y="146050"/>
                    <a:pt x="3081871" y="119380"/>
                    <a:pt x="3101807" y="99060"/>
                  </a:cubicBezTo>
                  <a:cubicBezTo>
                    <a:pt x="3121743" y="78740"/>
                    <a:pt x="3146370" y="59690"/>
                    <a:pt x="3172170" y="46990"/>
                  </a:cubicBezTo>
                  <a:cubicBezTo>
                    <a:pt x="3196797" y="34290"/>
                    <a:pt x="3226114" y="26670"/>
                    <a:pt x="3253086" y="22860"/>
                  </a:cubicBezTo>
                  <a:cubicBezTo>
                    <a:pt x="3281231" y="19050"/>
                    <a:pt x="3310549" y="21590"/>
                    <a:pt x="3338694" y="27940"/>
                  </a:cubicBezTo>
                  <a:cubicBezTo>
                    <a:pt x="3365666" y="34290"/>
                    <a:pt x="3393811" y="45720"/>
                    <a:pt x="3417265" y="62230"/>
                  </a:cubicBezTo>
                  <a:cubicBezTo>
                    <a:pt x="3440719" y="77470"/>
                    <a:pt x="3464173" y="97790"/>
                    <a:pt x="3481764" y="121920"/>
                  </a:cubicBezTo>
                  <a:cubicBezTo>
                    <a:pt x="3499355" y="144780"/>
                    <a:pt x="3515772" y="171450"/>
                    <a:pt x="3525154" y="200660"/>
                  </a:cubicBezTo>
                  <a:cubicBezTo>
                    <a:pt x="3535709" y="228600"/>
                    <a:pt x="3542745" y="259080"/>
                    <a:pt x="3543917" y="289560"/>
                  </a:cubicBezTo>
                  <a:cubicBezTo>
                    <a:pt x="3545090" y="320040"/>
                    <a:pt x="3541572" y="351790"/>
                    <a:pt x="3534536" y="381000"/>
                  </a:cubicBezTo>
                  <a:cubicBezTo>
                    <a:pt x="3527499" y="410210"/>
                    <a:pt x="3514600" y="439420"/>
                    <a:pt x="3499355" y="464820"/>
                  </a:cubicBezTo>
                  <a:cubicBezTo>
                    <a:pt x="3482937" y="488950"/>
                    <a:pt x="3463001" y="513080"/>
                    <a:pt x="3440719" y="530860"/>
                  </a:cubicBezTo>
                  <a:cubicBezTo>
                    <a:pt x="3418438" y="549910"/>
                    <a:pt x="3391465" y="565150"/>
                    <a:pt x="3365666" y="574040"/>
                  </a:cubicBezTo>
                  <a:cubicBezTo>
                    <a:pt x="3338694" y="584200"/>
                    <a:pt x="3330485" y="585470"/>
                    <a:pt x="3282404" y="589280"/>
                  </a:cubicBezTo>
                  <a:cubicBezTo>
                    <a:pt x="2990400" y="613410"/>
                    <a:pt x="501918" y="645160"/>
                    <a:pt x="186460" y="560070"/>
                  </a:cubicBezTo>
                  <a:cubicBezTo>
                    <a:pt x="125480" y="543560"/>
                    <a:pt x="107889" y="521970"/>
                    <a:pt x="83262" y="501650"/>
                  </a:cubicBezTo>
                  <a:cubicBezTo>
                    <a:pt x="65672" y="486410"/>
                    <a:pt x="56290" y="474980"/>
                    <a:pt x="44563" y="454660"/>
                  </a:cubicBezTo>
                  <a:cubicBezTo>
                    <a:pt x="28145" y="425450"/>
                    <a:pt x="9382" y="370840"/>
                    <a:pt x="3518" y="336550"/>
                  </a:cubicBezTo>
                  <a:cubicBezTo>
                    <a:pt x="0" y="312420"/>
                    <a:pt x="0" y="297180"/>
                    <a:pt x="3518" y="273050"/>
                  </a:cubicBezTo>
                  <a:cubicBezTo>
                    <a:pt x="9382" y="240030"/>
                    <a:pt x="28145" y="185420"/>
                    <a:pt x="44563" y="156210"/>
                  </a:cubicBezTo>
                  <a:cubicBezTo>
                    <a:pt x="56290" y="135890"/>
                    <a:pt x="69190" y="123190"/>
                    <a:pt x="83262" y="109220"/>
                  </a:cubicBezTo>
                  <a:cubicBezTo>
                    <a:pt x="98507" y="95250"/>
                    <a:pt x="111407" y="82550"/>
                    <a:pt x="131343" y="72390"/>
                  </a:cubicBezTo>
                  <a:cubicBezTo>
                    <a:pt x="160661" y="58420"/>
                    <a:pt x="243923" y="43180"/>
                    <a:pt x="243923" y="43180"/>
                  </a:cubicBezTo>
                </a:path>
              </a:pathLst>
            </a:custGeom>
            <a:solidFill>
              <a:srgbClr val="FBE6C5"/>
            </a:solidFill>
            <a:ln cap="sq">
              <a:noFill/>
              <a:prstDash val="solid"/>
              <a:miter/>
            </a:ln>
          </p:spPr>
        </p:sp>
      </p:grpSp>
      <p:sp>
        <p:nvSpPr>
          <p:cNvPr id="25" name="TextBox 25"/>
          <p:cNvSpPr txBox="1"/>
          <p:nvPr/>
        </p:nvSpPr>
        <p:spPr>
          <a:xfrm>
            <a:off x="6396605" y="5445500"/>
            <a:ext cx="1828800" cy="58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  <a:spcBef>
                <a:spcPct val="0"/>
              </a:spcBef>
            </a:pPr>
            <a:r>
              <a:rPr lang="en-US" sz="3600">
                <a:solidFill>
                  <a:srgbClr val="99A146"/>
                </a:solidFill>
                <a:latin typeface="Scripter"/>
                <a:ea typeface="Scripter"/>
                <a:cs typeface="Scripter"/>
                <a:sym typeface="Scripter"/>
              </a:rPr>
              <a:t>食品詳細</a:t>
            </a:r>
          </a:p>
        </p:txBody>
      </p:sp>
      <p:grpSp>
        <p:nvGrpSpPr>
          <p:cNvPr id="26" name="Group 26"/>
          <p:cNvGrpSpPr/>
          <p:nvPr/>
        </p:nvGrpSpPr>
        <p:grpSpPr>
          <a:xfrm rot="-373660">
            <a:off x="9010158" y="4676703"/>
            <a:ext cx="524200" cy="556403"/>
            <a:chOff x="0" y="0"/>
            <a:chExt cx="698933" cy="741870"/>
          </a:xfrm>
        </p:grpSpPr>
        <p:sp>
          <p:nvSpPr>
            <p:cNvPr id="27" name="Freeform 27"/>
            <p:cNvSpPr/>
            <p:nvPr/>
          </p:nvSpPr>
          <p:spPr>
            <a:xfrm>
              <a:off x="46908" y="43286"/>
              <a:ext cx="608634" cy="656501"/>
            </a:xfrm>
            <a:custGeom>
              <a:avLst/>
              <a:gdLst/>
              <a:ahLst/>
              <a:cxnLst/>
              <a:rect l="l" t="t" r="r" b="b"/>
              <a:pathLst>
                <a:path w="608634" h="656501">
                  <a:moveTo>
                    <a:pt x="30491" y="464120"/>
                  </a:moveTo>
                  <a:cubicBezTo>
                    <a:pt x="357676" y="121440"/>
                    <a:pt x="391684" y="57714"/>
                    <a:pt x="418656" y="32464"/>
                  </a:cubicBezTo>
                  <a:cubicBezTo>
                    <a:pt x="430383" y="21643"/>
                    <a:pt x="436247" y="16833"/>
                    <a:pt x="449147" y="12024"/>
                  </a:cubicBezTo>
                  <a:cubicBezTo>
                    <a:pt x="466737" y="6012"/>
                    <a:pt x="497227" y="0"/>
                    <a:pt x="519509" y="4809"/>
                  </a:cubicBezTo>
                  <a:cubicBezTo>
                    <a:pt x="541790" y="9619"/>
                    <a:pt x="566417" y="28857"/>
                    <a:pt x="580490" y="42083"/>
                  </a:cubicBezTo>
                  <a:cubicBezTo>
                    <a:pt x="589871" y="52905"/>
                    <a:pt x="594562" y="61321"/>
                    <a:pt x="599253" y="74548"/>
                  </a:cubicBezTo>
                  <a:cubicBezTo>
                    <a:pt x="603944" y="93786"/>
                    <a:pt x="608635" y="125048"/>
                    <a:pt x="602771" y="147893"/>
                  </a:cubicBezTo>
                  <a:cubicBezTo>
                    <a:pt x="595735" y="169536"/>
                    <a:pt x="580490" y="193583"/>
                    <a:pt x="561726" y="208012"/>
                  </a:cubicBezTo>
                  <a:cubicBezTo>
                    <a:pt x="544136" y="221238"/>
                    <a:pt x="513645" y="229655"/>
                    <a:pt x="494882" y="230857"/>
                  </a:cubicBezTo>
                  <a:cubicBezTo>
                    <a:pt x="480810" y="232060"/>
                    <a:pt x="471428" y="229655"/>
                    <a:pt x="458528" y="224845"/>
                  </a:cubicBezTo>
                  <a:cubicBezTo>
                    <a:pt x="440938" y="216429"/>
                    <a:pt x="413965" y="194786"/>
                    <a:pt x="402238" y="180357"/>
                  </a:cubicBezTo>
                  <a:cubicBezTo>
                    <a:pt x="394029" y="169536"/>
                    <a:pt x="389339" y="159917"/>
                    <a:pt x="386993" y="146690"/>
                  </a:cubicBezTo>
                  <a:cubicBezTo>
                    <a:pt x="383475" y="127452"/>
                    <a:pt x="383475" y="94988"/>
                    <a:pt x="391684" y="73345"/>
                  </a:cubicBezTo>
                  <a:cubicBezTo>
                    <a:pt x="399893" y="51702"/>
                    <a:pt x="422174" y="28857"/>
                    <a:pt x="437420" y="18036"/>
                  </a:cubicBezTo>
                  <a:cubicBezTo>
                    <a:pt x="449147" y="9619"/>
                    <a:pt x="458528" y="6012"/>
                    <a:pt x="471428" y="4809"/>
                  </a:cubicBezTo>
                  <a:cubicBezTo>
                    <a:pt x="490191" y="1202"/>
                    <a:pt x="524200" y="6012"/>
                    <a:pt x="542963" y="12024"/>
                  </a:cubicBezTo>
                  <a:cubicBezTo>
                    <a:pt x="554690" y="18036"/>
                    <a:pt x="564072" y="25250"/>
                    <a:pt x="572281" y="33666"/>
                  </a:cubicBezTo>
                  <a:cubicBezTo>
                    <a:pt x="580490" y="42083"/>
                    <a:pt x="588699" y="50500"/>
                    <a:pt x="593389" y="63726"/>
                  </a:cubicBezTo>
                  <a:cubicBezTo>
                    <a:pt x="601598" y="81762"/>
                    <a:pt x="608635" y="110619"/>
                    <a:pt x="605116" y="135869"/>
                  </a:cubicBezTo>
                  <a:cubicBezTo>
                    <a:pt x="600426" y="165929"/>
                    <a:pt x="576972" y="199595"/>
                    <a:pt x="554690" y="230857"/>
                  </a:cubicBezTo>
                  <a:cubicBezTo>
                    <a:pt x="528891" y="268131"/>
                    <a:pt x="496055" y="295786"/>
                    <a:pt x="455010" y="340274"/>
                  </a:cubicBezTo>
                  <a:cubicBezTo>
                    <a:pt x="388166" y="412417"/>
                    <a:pt x="246268" y="575941"/>
                    <a:pt x="193497" y="620429"/>
                  </a:cubicBezTo>
                  <a:cubicBezTo>
                    <a:pt x="173561" y="637263"/>
                    <a:pt x="166524" y="644477"/>
                    <a:pt x="148934" y="649287"/>
                  </a:cubicBezTo>
                  <a:cubicBezTo>
                    <a:pt x="126652" y="656501"/>
                    <a:pt x="90299" y="655298"/>
                    <a:pt x="69190" y="646882"/>
                  </a:cubicBezTo>
                  <a:cubicBezTo>
                    <a:pt x="51599" y="640870"/>
                    <a:pt x="37527" y="630048"/>
                    <a:pt x="25800" y="615620"/>
                  </a:cubicBezTo>
                  <a:cubicBezTo>
                    <a:pt x="12900" y="596382"/>
                    <a:pt x="0" y="563917"/>
                    <a:pt x="0" y="538667"/>
                  </a:cubicBezTo>
                  <a:cubicBezTo>
                    <a:pt x="1173" y="513417"/>
                    <a:pt x="30491" y="464120"/>
                    <a:pt x="30491" y="46412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8" name="Group 28"/>
          <p:cNvGrpSpPr/>
          <p:nvPr/>
        </p:nvGrpSpPr>
        <p:grpSpPr>
          <a:xfrm rot="-373660">
            <a:off x="8884668" y="4705854"/>
            <a:ext cx="240991" cy="417527"/>
            <a:chOff x="0" y="0"/>
            <a:chExt cx="321321" cy="556703"/>
          </a:xfrm>
        </p:grpSpPr>
        <p:sp>
          <p:nvSpPr>
            <p:cNvPr id="29" name="Freeform 29"/>
            <p:cNvSpPr/>
            <p:nvPr/>
          </p:nvSpPr>
          <p:spPr>
            <a:xfrm>
              <a:off x="44563" y="46893"/>
              <a:ext cx="238059" cy="464120"/>
            </a:xfrm>
            <a:custGeom>
              <a:avLst/>
              <a:gdLst/>
              <a:ahLst/>
              <a:cxnLst/>
              <a:rect l="l" t="t" r="r" b="b"/>
              <a:pathLst>
                <a:path w="238059" h="464120">
                  <a:moveTo>
                    <a:pt x="3518" y="347489"/>
                  </a:moveTo>
                  <a:cubicBezTo>
                    <a:pt x="7036" y="86571"/>
                    <a:pt x="14072" y="63726"/>
                    <a:pt x="24627" y="46893"/>
                  </a:cubicBezTo>
                  <a:cubicBezTo>
                    <a:pt x="32836" y="34869"/>
                    <a:pt x="39872" y="28857"/>
                    <a:pt x="51599" y="21643"/>
                  </a:cubicBezTo>
                  <a:cubicBezTo>
                    <a:pt x="69189" y="12024"/>
                    <a:pt x="98507" y="0"/>
                    <a:pt x="121961" y="1202"/>
                  </a:cubicBezTo>
                  <a:cubicBezTo>
                    <a:pt x="144243" y="2405"/>
                    <a:pt x="173560" y="18036"/>
                    <a:pt x="188805" y="28857"/>
                  </a:cubicBezTo>
                  <a:cubicBezTo>
                    <a:pt x="200533" y="37274"/>
                    <a:pt x="206396" y="45690"/>
                    <a:pt x="212260" y="57714"/>
                  </a:cubicBezTo>
                  <a:cubicBezTo>
                    <a:pt x="221641" y="75750"/>
                    <a:pt x="228677" y="110619"/>
                    <a:pt x="228677" y="131060"/>
                  </a:cubicBezTo>
                  <a:cubicBezTo>
                    <a:pt x="227505" y="144286"/>
                    <a:pt x="225159" y="153905"/>
                    <a:pt x="218123" y="167131"/>
                  </a:cubicBezTo>
                  <a:cubicBezTo>
                    <a:pt x="208741" y="183964"/>
                    <a:pt x="185287" y="210417"/>
                    <a:pt x="168869" y="221238"/>
                  </a:cubicBezTo>
                  <a:cubicBezTo>
                    <a:pt x="157142" y="228453"/>
                    <a:pt x="147761" y="232060"/>
                    <a:pt x="133688" y="233262"/>
                  </a:cubicBezTo>
                  <a:cubicBezTo>
                    <a:pt x="114925" y="234465"/>
                    <a:pt x="79744" y="228453"/>
                    <a:pt x="62153" y="221238"/>
                  </a:cubicBezTo>
                  <a:cubicBezTo>
                    <a:pt x="49253" y="215226"/>
                    <a:pt x="42217" y="209215"/>
                    <a:pt x="32836" y="198393"/>
                  </a:cubicBezTo>
                  <a:cubicBezTo>
                    <a:pt x="21109" y="182762"/>
                    <a:pt x="5863" y="150298"/>
                    <a:pt x="2345" y="129857"/>
                  </a:cubicBezTo>
                  <a:cubicBezTo>
                    <a:pt x="0" y="116631"/>
                    <a:pt x="0" y="107012"/>
                    <a:pt x="4691" y="92583"/>
                  </a:cubicBezTo>
                  <a:cubicBezTo>
                    <a:pt x="10554" y="73345"/>
                    <a:pt x="28145" y="43286"/>
                    <a:pt x="42217" y="28857"/>
                  </a:cubicBezTo>
                  <a:cubicBezTo>
                    <a:pt x="51599" y="19238"/>
                    <a:pt x="59808" y="14429"/>
                    <a:pt x="73880" y="9619"/>
                  </a:cubicBezTo>
                  <a:cubicBezTo>
                    <a:pt x="92644" y="3607"/>
                    <a:pt x="124307" y="0"/>
                    <a:pt x="145415" y="6012"/>
                  </a:cubicBezTo>
                  <a:cubicBezTo>
                    <a:pt x="167697" y="12024"/>
                    <a:pt x="192324" y="28857"/>
                    <a:pt x="206396" y="46893"/>
                  </a:cubicBezTo>
                  <a:cubicBezTo>
                    <a:pt x="219296" y="66131"/>
                    <a:pt x="223987" y="86571"/>
                    <a:pt x="228677" y="117833"/>
                  </a:cubicBezTo>
                  <a:cubicBezTo>
                    <a:pt x="238059" y="171941"/>
                    <a:pt x="238059" y="292179"/>
                    <a:pt x="227505" y="347489"/>
                  </a:cubicBezTo>
                  <a:cubicBezTo>
                    <a:pt x="221641" y="379953"/>
                    <a:pt x="215778" y="404001"/>
                    <a:pt x="199360" y="423239"/>
                  </a:cubicBezTo>
                  <a:cubicBezTo>
                    <a:pt x="182942" y="442477"/>
                    <a:pt x="151279" y="456905"/>
                    <a:pt x="128997" y="461715"/>
                  </a:cubicBezTo>
                  <a:cubicBezTo>
                    <a:pt x="110234" y="464120"/>
                    <a:pt x="92644" y="462917"/>
                    <a:pt x="76226" y="454501"/>
                  </a:cubicBezTo>
                  <a:cubicBezTo>
                    <a:pt x="55117" y="444882"/>
                    <a:pt x="28145" y="420834"/>
                    <a:pt x="16418" y="400393"/>
                  </a:cubicBezTo>
                  <a:cubicBezTo>
                    <a:pt x="5863" y="383560"/>
                    <a:pt x="3518" y="347489"/>
                    <a:pt x="3518" y="347489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0" name="Group 30"/>
          <p:cNvGrpSpPr/>
          <p:nvPr/>
        </p:nvGrpSpPr>
        <p:grpSpPr>
          <a:xfrm rot="-373660">
            <a:off x="9162232" y="5131999"/>
            <a:ext cx="443283" cy="293983"/>
            <a:chOff x="0" y="0"/>
            <a:chExt cx="591044" cy="391977"/>
          </a:xfrm>
        </p:grpSpPr>
        <p:sp>
          <p:nvSpPr>
            <p:cNvPr id="31" name="Freeform 31"/>
            <p:cNvSpPr/>
            <p:nvPr/>
          </p:nvSpPr>
          <p:spPr>
            <a:xfrm>
              <a:off x="45736" y="46893"/>
              <a:ext cx="500745" cy="298191"/>
            </a:xfrm>
            <a:custGeom>
              <a:avLst/>
              <a:gdLst/>
              <a:ahLst/>
              <a:cxnLst/>
              <a:rect l="l" t="t" r="r" b="b"/>
              <a:pathLst>
                <a:path w="500745" h="298191">
                  <a:moveTo>
                    <a:pt x="87952" y="70941"/>
                  </a:moveTo>
                  <a:cubicBezTo>
                    <a:pt x="383474" y="2405"/>
                    <a:pt x="403410" y="0"/>
                    <a:pt x="424519" y="8417"/>
                  </a:cubicBezTo>
                  <a:cubicBezTo>
                    <a:pt x="446800" y="16833"/>
                    <a:pt x="469082" y="36071"/>
                    <a:pt x="481982" y="56512"/>
                  </a:cubicBezTo>
                  <a:cubicBezTo>
                    <a:pt x="493709" y="75750"/>
                    <a:pt x="500745" y="105810"/>
                    <a:pt x="498400" y="128655"/>
                  </a:cubicBezTo>
                  <a:cubicBezTo>
                    <a:pt x="496054" y="152703"/>
                    <a:pt x="484327" y="180357"/>
                    <a:pt x="469082" y="197191"/>
                  </a:cubicBezTo>
                  <a:cubicBezTo>
                    <a:pt x="453837" y="215226"/>
                    <a:pt x="424519" y="228453"/>
                    <a:pt x="404583" y="233262"/>
                  </a:cubicBezTo>
                  <a:cubicBezTo>
                    <a:pt x="391683" y="238072"/>
                    <a:pt x="381129" y="238072"/>
                    <a:pt x="368229" y="234465"/>
                  </a:cubicBezTo>
                  <a:cubicBezTo>
                    <a:pt x="349466" y="229655"/>
                    <a:pt x="318976" y="217631"/>
                    <a:pt x="302558" y="200798"/>
                  </a:cubicBezTo>
                  <a:cubicBezTo>
                    <a:pt x="287312" y="183965"/>
                    <a:pt x="275585" y="152703"/>
                    <a:pt x="270895" y="133464"/>
                  </a:cubicBezTo>
                  <a:cubicBezTo>
                    <a:pt x="268549" y="119036"/>
                    <a:pt x="268549" y="109417"/>
                    <a:pt x="272067" y="94988"/>
                  </a:cubicBezTo>
                  <a:cubicBezTo>
                    <a:pt x="277931" y="75750"/>
                    <a:pt x="295521" y="44488"/>
                    <a:pt x="309594" y="30060"/>
                  </a:cubicBezTo>
                  <a:cubicBezTo>
                    <a:pt x="318976" y="20440"/>
                    <a:pt x="329530" y="14429"/>
                    <a:pt x="340084" y="9619"/>
                  </a:cubicBezTo>
                  <a:cubicBezTo>
                    <a:pt x="351811" y="4809"/>
                    <a:pt x="362366" y="1202"/>
                    <a:pt x="376438" y="1202"/>
                  </a:cubicBezTo>
                  <a:cubicBezTo>
                    <a:pt x="396374" y="1202"/>
                    <a:pt x="428037" y="7214"/>
                    <a:pt x="446800" y="20440"/>
                  </a:cubicBezTo>
                  <a:cubicBezTo>
                    <a:pt x="466736" y="33667"/>
                    <a:pt x="484327" y="56512"/>
                    <a:pt x="492536" y="79357"/>
                  </a:cubicBezTo>
                  <a:cubicBezTo>
                    <a:pt x="499572" y="101000"/>
                    <a:pt x="500745" y="131060"/>
                    <a:pt x="493709" y="153905"/>
                  </a:cubicBezTo>
                  <a:cubicBezTo>
                    <a:pt x="486672" y="176750"/>
                    <a:pt x="469082" y="199595"/>
                    <a:pt x="450319" y="214024"/>
                  </a:cubicBezTo>
                  <a:cubicBezTo>
                    <a:pt x="431555" y="228453"/>
                    <a:pt x="411619" y="232060"/>
                    <a:pt x="381129" y="240476"/>
                  </a:cubicBezTo>
                  <a:cubicBezTo>
                    <a:pt x="326012" y="257310"/>
                    <a:pt x="197014" y="293381"/>
                    <a:pt x="138379" y="295786"/>
                  </a:cubicBezTo>
                  <a:cubicBezTo>
                    <a:pt x="105543" y="298191"/>
                    <a:pt x="79744" y="294584"/>
                    <a:pt x="59808" y="284965"/>
                  </a:cubicBezTo>
                  <a:cubicBezTo>
                    <a:pt x="42217" y="276548"/>
                    <a:pt x="29317" y="264524"/>
                    <a:pt x="19936" y="247691"/>
                  </a:cubicBezTo>
                  <a:cubicBezTo>
                    <a:pt x="8208" y="227250"/>
                    <a:pt x="0" y="191179"/>
                    <a:pt x="1172" y="168334"/>
                  </a:cubicBezTo>
                  <a:cubicBezTo>
                    <a:pt x="3518" y="149095"/>
                    <a:pt x="9381" y="132262"/>
                    <a:pt x="21108" y="116631"/>
                  </a:cubicBezTo>
                  <a:cubicBezTo>
                    <a:pt x="36353" y="98595"/>
                    <a:pt x="87952" y="70941"/>
                    <a:pt x="87952" y="70941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sp>
        <p:nvSpPr>
          <p:cNvPr id="32" name="TextBox 32"/>
          <p:cNvSpPr txBox="1"/>
          <p:nvPr/>
        </p:nvSpPr>
        <p:spPr>
          <a:xfrm>
            <a:off x="5403325" y="6375648"/>
            <a:ext cx="6096000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>
                <a:solidFill>
                  <a:srgbClr val="99A146"/>
                </a:solidFill>
                <a:latin typeface="Scripter"/>
                <a:ea typeface="Scripter"/>
                <a:cs typeface="Scripter"/>
                <a:sym typeface="Scripter"/>
              </a:rPr>
              <a:t>食品庫で複数ある食品の消費期限を</a:t>
            </a:r>
          </a:p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sz="3000">
                <a:solidFill>
                  <a:srgbClr val="99A146"/>
                </a:solidFill>
                <a:latin typeface="Scripter"/>
                <a:ea typeface="Scripter"/>
                <a:cs typeface="Scripter"/>
                <a:sym typeface="Scripter"/>
              </a:rPr>
              <a:t>細かく掲載しているページです。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5765" y="4085391"/>
            <a:ext cx="5242703" cy="5471511"/>
          </a:xfrm>
          <a:custGeom>
            <a:avLst/>
            <a:gdLst/>
            <a:ahLst/>
            <a:cxnLst/>
            <a:rect l="l" t="t" r="r" b="b"/>
            <a:pathLst>
              <a:path w="5242703" h="5471511">
                <a:moveTo>
                  <a:pt x="0" y="0"/>
                </a:moveTo>
                <a:lnTo>
                  <a:pt x="5242702" y="0"/>
                </a:lnTo>
                <a:lnTo>
                  <a:pt x="5242702" y="5471511"/>
                </a:lnTo>
                <a:lnTo>
                  <a:pt x="0" y="5471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634233" y="8128088"/>
            <a:ext cx="1689072" cy="2303760"/>
          </a:xfrm>
          <a:custGeom>
            <a:avLst/>
            <a:gdLst/>
            <a:ahLst/>
            <a:cxnLst/>
            <a:rect l="l" t="t" r="r" b="b"/>
            <a:pathLst>
              <a:path w="1689072" h="2303760">
                <a:moveTo>
                  <a:pt x="0" y="0"/>
                </a:moveTo>
                <a:lnTo>
                  <a:pt x="1689071" y="0"/>
                </a:lnTo>
                <a:lnTo>
                  <a:pt x="1689071" y="2303760"/>
                </a:lnTo>
                <a:lnTo>
                  <a:pt x="0" y="2303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2470"/>
            </a:stretch>
          </a:blipFill>
        </p:spPr>
      </p:sp>
      <p:sp>
        <p:nvSpPr>
          <p:cNvPr id="4" name="Freeform 4"/>
          <p:cNvSpPr/>
          <p:nvPr/>
        </p:nvSpPr>
        <p:spPr>
          <a:xfrm rot="9472419">
            <a:off x="505427" y="2520967"/>
            <a:ext cx="1221616" cy="1549664"/>
          </a:xfrm>
          <a:custGeom>
            <a:avLst/>
            <a:gdLst/>
            <a:ahLst/>
            <a:cxnLst/>
            <a:rect l="l" t="t" r="r" b="b"/>
            <a:pathLst>
              <a:path w="1221616" h="1549664">
                <a:moveTo>
                  <a:pt x="0" y="0"/>
                </a:moveTo>
                <a:lnTo>
                  <a:pt x="1221616" y="0"/>
                </a:lnTo>
                <a:lnTo>
                  <a:pt x="1221616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5654" r="-120730"/>
            </a:stretch>
          </a:blipFill>
        </p:spPr>
      </p:sp>
      <p:sp>
        <p:nvSpPr>
          <p:cNvPr id="5" name="Freeform 5"/>
          <p:cNvSpPr/>
          <p:nvPr/>
        </p:nvSpPr>
        <p:spPr>
          <a:xfrm rot="8842582">
            <a:off x="879327" y="-728433"/>
            <a:ext cx="4611672" cy="4611672"/>
          </a:xfrm>
          <a:custGeom>
            <a:avLst/>
            <a:gdLst/>
            <a:ahLst/>
            <a:cxnLst/>
            <a:rect l="l" t="t" r="r" b="b"/>
            <a:pathLst>
              <a:path w="4611672" h="4611672">
                <a:moveTo>
                  <a:pt x="0" y="0"/>
                </a:moveTo>
                <a:lnTo>
                  <a:pt x="4611672" y="0"/>
                </a:lnTo>
                <a:lnTo>
                  <a:pt x="4611672" y="4611672"/>
                </a:lnTo>
                <a:lnTo>
                  <a:pt x="0" y="4611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568934">
            <a:off x="11875685" y="94783"/>
            <a:ext cx="6306029" cy="6306029"/>
          </a:xfrm>
          <a:custGeom>
            <a:avLst/>
            <a:gdLst/>
            <a:ahLst/>
            <a:cxnLst/>
            <a:rect l="l" t="t" r="r" b="b"/>
            <a:pathLst>
              <a:path w="6306029" h="6306029">
                <a:moveTo>
                  <a:pt x="0" y="0"/>
                </a:moveTo>
                <a:lnTo>
                  <a:pt x="6306029" y="0"/>
                </a:lnTo>
                <a:lnTo>
                  <a:pt x="6306029" y="6306029"/>
                </a:lnTo>
                <a:lnTo>
                  <a:pt x="0" y="63060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861595" y="1331740"/>
            <a:ext cx="4643756" cy="4441119"/>
          </a:xfrm>
          <a:custGeom>
            <a:avLst/>
            <a:gdLst/>
            <a:ahLst/>
            <a:cxnLst/>
            <a:rect l="l" t="t" r="r" b="b"/>
            <a:pathLst>
              <a:path w="4643756" h="4441119">
                <a:moveTo>
                  <a:pt x="0" y="0"/>
                </a:moveTo>
                <a:lnTo>
                  <a:pt x="4643756" y="0"/>
                </a:lnTo>
                <a:lnTo>
                  <a:pt x="4643756" y="4441119"/>
                </a:lnTo>
                <a:lnTo>
                  <a:pt x="0" y="4441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406794" y="5762418"/>
            <a:ext cx="1602134" cy="1845067"/>
          </a:xfrm>
          <a:custGeom>
            <a:avLst/>
            <a:gdLst/>
            <a:ahLst/>
            <a:cxnLst/>
            <a:rect l="l" t="t" r="r" b="b"/>
            <a:pathLst>
              <a:path w="1602134" h="1845067">
                <a:moveTo>
                  <a:pt x="0" y="0"/>
                </a:moveTo>
                <a:lnTo>
                  <a:pt x="1602133" y="0"/>
                </a:lnTo>
                <a:lnTo>
                  <a:pt x="1602133" y="1845067"/>
                </a:lnTo>
                <a:lnTo>
                  <a:pt x="0" y="1845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29691" t="-38002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89542" y="7027852"/>
            <a:ext cx="801067" cy="922533"/>
          </a:xfrm>
          <a:custGeom>
            <a:avLst/>
            <a:gdLst/>
            <a:ahLst/>
            <a:cxnLst/>
            <a:rect l="l" t="t" r="r" b="b"/>
            <a:pathLst>
              <a:path w="801067" h="922533">
                <a:moveTo>
                  <a:pt x="0" y="0"/>
                </a:moveTo>
                <a:lnTo>
                  <a:pt x="801066" y="0"/>
                </a:lnTo>
                <a:lnTo>
                  <a:pt x="801066" y="922533"/>
                </a:lnTo>
                <a:lnTo>
                  <a:pt x="0" y="922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29691" t="-38002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811582" y="7489118"/>
            <a:ext cx="2394690" cy="2547543"/>
          </a:xfrm>
          <a:custGeom>
            <a:avLst/>
            <a:gdLst/>
            <a:ahLst/>
            <a:cxnLst/>
            <a:rect l="l" t="t" r="r" b="b"/>
            <a:pathLst>
              <a:path w="2394690" h="2547543">
                <a:moveTo>
                  <a:pt x="0" y="0"/>
                </a:moveTo>
                <a:lnTo>
                  <a:pt x="2394690" y="0"/>
                </a:lnTo>
                <a:lnTo>
                  <a:pt x="2394690" y="2547543"/>
                </a:lnTo>
                <a:lnTo>
                  <a:pt x="0" y="25475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6921797">
            <a:off x="10035279" y="-2140186"/>
            <a:ext cx="9338239" cy="9338239"/>
          </a:xfrm>
          <a:custGeom>
            <a:avLst/>
            <a:gdLst/>
            <a:ahLst/>
            <a:cxnLst/>
            <a:rect l="l" t="t" r="r" b="b"/>
            <a:pathLst>
              <a:path w="9338239" h="9338239">
                <a:moveTo>
                  <a:pt x="0" y="0"/>
                </a:moveTo>
                <a:lnTo>
                  <a:pt x="9338239" y="0"/>
                </a:lnTo>
                <a:lnTo>
                  <a:pt x="9338239" y="9338239"/>
                </a:lnTo>
                <a:lnTo>
                  <a:pt x="0" y="933823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3000"/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6921797">
            <a:off x="-1822181" y="891402"/>
            <a:ext cx="9338239" cy="9338239"/>
          </a:xfrm>
          <a:custGeom>
            <a:avLst/>
            <a:gdLst/>
            <a:ahLst/>
            <a:cxnLst/>
            <a:rect l="l" t="t" r="r" b="b"/>
            <a:pathLst>
              <a:path w="9338239" h="9338239">
                <a:moveTo>
                  <a:pt x="0" y="0"/>
                </a:moveTo>
                <a:lnTo>
                  <a:pt x="9338239" y="0"/>
                </a:lnTo>
                <a:lnTo>
                  <a:pt x="9338239" y="9338239"/>
                </a:lnTo>
                <a:lnTo>
                  <a:pt x="0" y="933823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3000"/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2900660" y="7439025"/>
            <a:ext cx="2519362" cy="1387792"/>
            <a:chOff x="0" y="0"/>
            <a:chExt cx="3359150" cy="1850390"/>
          </a:xfrm>
        </p:grpSpPr>
        <p:sp>
          <p:nvSpPr>
            <p:cNvPr id="14" name="Freeform 14"/>
            <p:cNvSpPr/>
            <p:nvPr/>
          </p:nvSpPr>
          <p:spPr>
            <a:xfrm>
              <a:off x="48260" y="48260"/>
              <a:ext cx="3271520" cy="1760220"/>
            </a:xfrm>
            <a:custGeom>
              <a:avLst/>
              <a:gdLst/>
              <a:ahLst/>
              <a:cxnLst/>
              <a:rect l="l" t="t" r="r" b="b"/>
              <a:pathLst>
                <a:path w="3271520" h="1760220">
                  <a:moveTo>
                    <a:pt x="110490" y="1170940"/>
                  </a:moveTo>
                  <a:cubicBezTo>
                    <a:pt x="614680" y="1574800"/>
                    <a:pt x="765810" y="1625600"/>
                    <a:pt x="905510" y="1633220"/>
                  </a:cubicBezTo>
                  <a:cubicBezTo>
                    <a:pt x="1038860" y="1639570"/>
                    <a:pt x="1174750" y="1610360"/>
                    <a:pt x="1301750" y="1551940"/>
                  </a:cubicBezTo>
                  <a:cubicBezTo>
                    <a:pt x="1447800" y="1483360"/>
                    <a:pt x="1615440" y="1330960"/>
                    <a:pt x="1719580" y="1220470"/>
                  </a:cubicBezTo>
                  <a:cubicBezTo>
                    <a:pt x="1798320" y="1137920"/>
                    <a:pt x="1851660" y="1047750"/>
                    <a:pt x="1896110" y="970280"/>
                  </a:cubicBezTo>
                  <a:cubicBezTo>
                    <a:pt x="1929130" y="909320"/>
                    <a:pt x="1955800" y="859790"/>
                    <a:pt x="1969770" y="798830"/>
                  </a:cubicBezTo>
                  <a:cubicBezTo>
                    <a:pt x="1983740" y="735330"/>
                    <a:pt x="1995170" y="646430"/>
                    <a:pt x="1977390" y="596900"/>
                  </a:cubicBezTo>
                  <a:cubicBezTo>
                    <a:pt x="1964690" y="560070"/>
                    <a:pt x="1932940" y="535940"/>
                    <a:pt x="1906270" y="515620"/>
                  </a:cubicBezTo>
                  <a:cubicBezTo>
                    <a:pt x="1882140" y="496570"/>
                    <a:pt x="1841500" y="466090"/>
                    <a:pt x="1824990" y="476250"/>
                  </a:cubicBezTo>
                  <a:cubicBezTo>
                    <a:pt x="1804670" y="488950"/>
                    <a:pt x="1813560" y="595630"/>
                    <a:pt x="1827530" y="647700"/>
                  </a:cubicBezTo>
                  <a:cubicBezTo>
                    <a:pt x="1841500" y="698500"/>
                    <a:pt x="1878330" y="742950"/>
                    <a:pt x="1907540" y="787400"/>
                  </a:cubicBezTo>
                  <a:cubicBezTo>
                    <a:pt x="1938020" y="831850"/>
                    <a:pt x="1968500" y="878840"/>
                    <a:pt x="2009140" y="915670"/>
                  </a:cubicBezTo>
                  <a:cubicBezTo>
                    <a:pt x="2051050" y="952500"/>
                    <a:pt x="2104390" y="982980"/>
                    <a:pt x="2157730" y="1008380"/>
                  </a:cubicBezTo>
                  <a:cubicBezTo>
                    <a:pt x="2212340" y="1035050"/>
                    <a:pt x="2263140" y="1055370"/>
                    <a:pt x="2334260" y="1071880"/>
                  </a:cubicBezTo>
                  <a:cubicBezTo>
                    <a:pt x="2432050" y="1094740"/>
                    <a:pt x="2609850" y="1113790"/>
                    <a:pt x="2693670" y="1111250"/>
                  </a:cubicBezTo>
                  <a:cubicBezTo>
                    <a:pt x="2740660" y="1109980"/>
                    <a:pt x="2763520" y="1109980"/>
                    <a:pt x="2801620" y="1093470"/>
                  </a:cubicBezTo>
                  <a:cubicBezTo>
                    <a:pt x="2853690" y="1070610"/>
                    <a:pt x="2927350" y="1012190"/>
                    <a:pt x="2967990" y="965200"/>
                  </a:cubicBezTo>
                  <a:cubicBezTo>
                    <a:pt x="3001010" y="927100"/>
                    <a:pt x="3016250" y="889000"/>
                    <a:pt x="3036570" y="842010"/>
                  </a:cubicBezTo>
                  <a:cubicBezTo>
                    <a:pt x="3059430" y="787400"/>
                    <a:pt x="3077210" y="715010"/>
                    <a:pt x="3091180" y="654050"/>
                  </a:cubicBezTo>
                  <a:cubicBezTo>
                    <a:pt x="3103880" y="595630"/>
                    <a:pt x="3108960" y="552450"/>
                    <a:pt x="3115310" y="481330"/>
                  </a:cubicBezTo>
                  <a:cubicBezTo>
                    <a:pt x="3125470" y="369570"/>
                    <a:pt x="3098800" y="113030"/>
                    <a:pt x="3130550" y="46990"/>
                  </a:cubicBezTo>
                  <a:cubicBezTo>
                    <a:pt x="3141980" y="21590"/>
                    <a:pt x="3158490" y="8890"/>
                    <a:pt x="3176270" y="3810"/>
                  </a:cubicBezTo>
                  <a:cubicBezTo>
                    <a:pt x="3194050" y="0"/>
                    <a:pt x="3223260" y="6350"/>
                    <a:pt x="3235960" y="19050"/>
                  </a:cubicBezTo>
                  <a:cubicBezTo>
                    <a:pt x="3249930" y="30480"/>
                    <a:pt x="3261360" y="58420"/>
                    <a:pt x="3258820" y="76200"/>
                  </a:cubicBezTo>
                  <a:cubicBezTo>
                    <a:pt x="3256280" y="95250"/>
                    <a:pt x="3237230" y="119380"/>
                    <a:pt x="3223260" y="128270"/>
                  </a:cubicBezTo>
                  <a:cubicBezTo>
                    <a:pt x="3210560" y="135890"/>
                    <a:pt x="3194050" y="135890"/>
                    <a:pt x="3181350" y="134620"/>
                  </a:cubicBezTo>
                  <a:cubicBezTo>
                    <a:pt x="3167380" y="132080"/>
                    <a:pt x="3152140" y="124460"/>
                    <a:pt x="3143250" y="113030"/>
                  </a:cubicBezTo>
                  <a:cubicBezTo>
                    <a:pt x="3133090" y="100330"/>
                    <a:pt x="3125470" y="69850"/>
                    <a:pt x="3128010" y="53340"/>
                  </a:cubicBezTo>
                  <a:cubicBezTo>
                    <a:pt x="3130550" y="39370"/>
                    <a:pt x="3139440" y="25400"/>
                    <a:pt x="3150870" y="17780"/>
                  </a:cubicBezTo>
                  <a:cubicBezTo>
                    <a:pt x="3161030" y="8890"/>
                    <a:pt x="3176270" y="2540"/>
                    <a:pt x="3190240" y="2540"/>
                  </a:cubicBezTo>
                  <a:cubicBezTo>
                    <a:pt x="3202940" y="1270"/>
                    <a:pt x="3219450" y="5080"/>
                    <a:pt x="3230880" y="13970"/>
                  </a:cubicBezTo>
                  <a:cubicBezTo>
                    <a:pt x="3243580" y="25400"/>
                    <a:pt x="3253740" y="43180"/>
                    <a:pt x="3258820" y="69850"/>
                  </a:cubicBezTo>
                  <a:cubicBezTo>
                    <a:pt x="3271520" y="129540"/>
                    <a:pt x="3253740" y="269240"/>
                    <a:pt x="3244850" y="370840"/>
                  </a:cubicBezTo>
                  <a:cubicBezTo>
                    <a:pt x="3235960" y="474980"/>
                    <a:pt x="3225800" y="593090"/>
                    <a:pt x="3205480" y="687070"/>
                  </a:cubicBezTo>
                  <a:cubicBezTo>
                    <a:pt x="3188970" y="767080"/>
                    <a:pt x="3171190" y="838200"/>
                    <a:pt x="3140710" y="904240"/>
                  </a:cubicBezTo>
                  <a:cubicBezTo>
                    <a:pt x="3114040" y="963930"/>
                    <a:pt x="3084830" y="1017270"/>
                    <a:pt x="3039110" y="1065530"/>
                  </a:cubicBezTo>
                  <a:cubicBezTo>
                    <a:pt x="2984500" y="1121410"/>
                    <a:pt x="2893060" y="1183640"/>
                    <a:pt x="2825750" y="1209040"/>
                  </a:cubicBezTo>
                  <a:cubicBezTo>
                    <a:pt x="2777490" y="1228090"/>
                    <a:pt x="2745740" y="1228090"/>
                    <a:pt x="2687320" y="1228090"/>
                  </a:cubicBezTo>
                  <a:cubicBezTo>
                    <a:pt x="2588260" y="1229360"/>
                    <a:pt x="2401570" y="1210310"/>
                    <a:pt x="2293620" y="1184910"/>
                  </a:cubicBezTo>
                  <a:cubicBezTo>
                    <a:pt x="2213610" y="1167130"/>
                    <a:pt x="2156460" y="1144270"/>
                    <a:pt x="2092960" y="1112520"/>
                  </a:cubicBezTo>
                  <a:cubicBezTo>
                    <a:pt x="2029460" y="1080770"/>
                    <a:pt x="1963420" y="1041400"/>
                    <a:pt x="1912620" y="995680"/>
                  </a:cubicBezTo>
                  <a:cubicBezTo>
                    <a:pt x="1865630" y="953770"/>
                    <a:pt x="1831340" y="904240"/>
                    <a:pt x="1795780" y="853440"/>
                  </a:cubicBezTo>
                  <a:cubicBezTo>
                    <a:pt x="1758950" y="802640"/>
                    <a:pt x="1722120" y="746760"/>
                    <a:pt x="1696720" y="690880"/>
                  </a:cubicBezTo>
                  <a:cubicBezTo>
                    <a:pt x="1673860" y="638810"/>
                    <a:pt x="1647190" y="586740"/>
                    <a:pt x="1647190" y="532130"/>
                  </a:cubicBezTo>
                  <a:cubicBezTo>
                    <a:pt x="1647190" y="474980"/>
                    <a:pt x="1664970" y="388620"/>
                    <a:pt x="1703070" y="358140"/>
                  </a:cubicBezTo>
                  <a:cubicBezTo>
                    <a:pt x="1738630" y="330200"/>
                    <a:pt x="1811020" y="334010"/>
                    <a:pt x="1859280" y="344170"/>
                  </a:cubicBezTo>
                  <a:cubicBezTo>
                    <a:pt x="1907540" y="354330"/>
                    <a:pt x="1959610" y="392430"/>
                    <a:pt x="1992630" y="419100"/>
                  </a:cubicBezTo>
                  <a:cubicBezTo>
                    <a:pt x="2016760" y="436880"/>
                    <a:pt x="2032000" y="450850"/>
                    <a:pt x="2048510" y="474980"/>
                  </a:cubicBezTo>
                  <a:cubicBezTo>
                    <a:pt x="2068830" y="506730"/>
                    <a:pt x="2090420" y="546100"/>
                    <a:pt x="2099310" y="594360"/>
                  </a:cubicBezTo>
                  <a:cubicBezTo>
                    <a:pt x="2109470" y="660400"/>
                    <a:pt x="2096770" y="767080"/>
                    <a:pt x="2077720" y="843280"/>
                  </a:cubicBezTo>
                  <a:cubicBezTo>
                    <a:pt x="2059940" y="913130"/>
                    <a:pt x="2030730" y="969010"/>
                    <a:pt x="1992630" y="1037590"/>
                  </a:cubicBezTo>
                  <a:cubicBezTo>
                    <a:pt x="1943100" y="1123950"/>
                    <a:pt x="1882140" y="1223010"/>
                    <a:pt x="1793240" y="1314450"/>
                  </a:cubicBezTo>
                  <a:cubicBezTo>
                    <a:pt x="1677670" y="1433830"/>
                    <a:pt x="1492250" y="1596390"/>
                    <a:pt x="1329690" y="1667510"/>
                  </a:cubicBezTo>
                  <a:cubicBezTo>
                    <a:pt x="1184910" y="1732280"/>
                    <a:pt x="1026160" y="1760220"/>
                    <a:pt x="875030" y="1751330"/>
                  </a:cubicBezTo>
                  <a:cubicBezTo>
                    <a:pt x="718820" y="1741170"/>
                    <a:pt x="547370" y="1680210"/>
                    <a:pt x="406400" y="1600200"/>
                  </a:cubicBezTo>
                  <a:cubicBezTo>
                    <a:pt x="260350" y="1517650"/>
                    <a:pt x="53340" y="1323340"/>
                    <a:pt x="13970" y="1257300"/>
                  </a:cubicBezTo>
                  <a:cubicBezTo>
                    <a:pt x="1270" y="1238250"/>
                    <a:pt x="0" y="1226820"/>
                    <a:pt x="2540" y="1212850"/>
                  </a:cubicBezTo>
                  <a:cubicBezTo>
                    <a:pt x="3810" y="1197610"/>
                    <a:pt x="12700" y="1181100"/>
                    <a:pt x="22860" y="1170940"/>
                  </a:cubicBezTo>
                  <a:cubicBezTo>
                    <a:pt x="34290" y="1160780"/>
                    <a:pt x="52070" y="1154430"/>
                    <a:pt x="67310" y="1154430"/>
                  </a:cubicBezTo>
                  <a:cubicBezTo>
                    <a:pt x="81280" y="1154430"/>
                    <a:pt x="110490" y="1170940"/>
                    <a:pt x="110490" y="117094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15143798" y="6969443"/>
            <a:ext cx="188595" cy="184785"/>
            <a:chOff x="0" y="0"/>
            <a:chExt cx="251460" cy="246380"/>
          </a:xfrm>
        </p:grpSpPr>
        <p:sp>
          <p:nvSpPr>
            <p:cNvPr id="16" name="Freeform 16"/>
            <p:cNvSpPr/>
            <p:nvPr/>
          </p:nvSpPr>
          <p:spPr>
            <a:xfrm>
              <a:off x="49530" y="49530"/>
              <a:ext cx="149860" cy="151130"/>
            </a:xfrm>
            <a:custGeom>
              <a:avLst/>
              <a:gdLst/>
              <a:ahLst/>
              <a:cxnLst/>
              <a:rect l="l" t="t" r="r" b="b"/>
              <a:pathLst>
                <a:path w="149860" h="151130">
                  <a:moveTo>
                    <a:pt x="149860" y="53340"/>
                  </a:moveTo>
                  <a:cubicBezTo>
                    <a:pt x="130810" y="134620"/>
                    <a:pt x="120650" y="142240"/>
                    <a:pt x="107950" y="146050"/>
                  </a:cubicBezTo>
                  <a:cubicBezTo>
                    <a:pt x="91440" y="151130"/>
                    <a:pt x="54610" y="149860"/>
                    <a:pt x="38100" y="142240"/>
                  </a:cubicBezTo>
                  <a:cubicBezTo>
                    <a:pt x="25400" y="135890"/>
                    <a:pt x="17780" y="125730"/>
                    <a:pt x="11430" y="115570"/>
                  </a:cubicBezTo>
                  <a:cubicBezTo>
                    <a:pt x="635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2550" y="0"/>
                    <a:pt x="130810" y="22860"/>
                    <a:pt x="130810" y="2286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4355782" y="368618"/>
            <a:ext cx="2298383" cy="1725930"/>
            <a:chOff x="0" y="0"/>
            <a:chExt cx="3064510" cy="2301240"/>
          </a:xfrm>
        </p:grpSpPr>
        <p:sp>
          <p:nvSpPr>
            <p:cNvPr id="18" name="Freeform 18"/>
            <p:cNvSpPr/>
            <p:nvPr/>
          </p:nvSpPr>
          <p:spPr>
            <a:xfrm>
              <a:off x="46990" y="48260"/>
              <a:ext cx="2974340" cy="2202180"/>
            </a:xfrm>
            <a:custGeom>
              <a:avLst/>
              <a:gdLst/>
              <a:ahLst/>
              <a:cxnLst/>
              <a:rect l="l" t="t" r="r" b="b"/>
              <a:pathLst>
                <a:path w="2974340" h="2202180">
                  <a:moveTo>
                    <a:pt x="2866390" y="495300"/>
                  </a:moveTo>
                  <a:cubicBezTo>
                    <a:pt x="2604770" y="281940"/>
                    <a:pt x="2512060" y="250190"/>
                    <a:pt x="2425700" y="219710"/>
                  </a:cubicBezTo>
                  <a:cubicBezTo>
                    <a:pt x="2338070" y="190500"/>
                    <a:pt x="2245360" y="166370"/>
                    <a:pt x="2153920" y="148590"/>
                  </a:cubicBezTo>
                  <a:cubicBezTo>
                    <a:pt x="2063750" y="132080"/>
                    <a:pt x="1978660" y="119380"/>
                    <a:pt x="1878330" y="118110"/>
                  </a:cubicBezTo>
                  <a:cubicBezTo>
                    <a:pt x="1758950" y="116840"/>
                    <a:pt x="1606550" y="130810"/>
                    <a:pt x="1484630" y="152400"/>
                  </a:cubicBezTo>
                  <a:cubicBezTo>
                    <a:pt x="1376680" y="171450"/>
                    <a:pt x="1271270" y="198120"/>
                    <a:pt x="1181100" y="234950"/>
                  </a:cubicBezTo>
                  <a:cubicBezTo>
                    <a:pt x="1102360" y="269240"/>
                    <a:pt x="1028700" y="302260"/>
                    <a:pt x="969010" y="359410"/>
                  </a:cubicBezTo>
                  <a:cubicBezTo>
                    <a:pt x="905510" y="417830"/>
                    <a:pt x="858520" y="510540"/>
                    <a:pt x="817880" y="588010"/>
                  </a:cubicBezTo>
                  <a:cubicBezTo>
                    <a:pt x="779780" y="657860"/>
                    <a:pt x="749300" y="727710"/>
                    <a:pt x="727710" y="800100"/>
                  </a:cubicBezTo>
                  <a:cubicBezTo>
                    <a:pt x="707390" y="871220"/>
                    <a:pt x="685800" y="946150"/>
                    <a:pt x="690880" y="1021080"/>
                  </a:cubicBezTo>
                  <a:cubicBezTo>
                    <a:pt x="697230" y="1101090"/>
                    <a:pt x="737870" y="1186180"/>
                    <a:pt x="767080" y="1263650"/>
                  </a:cubicBezTo>
                  <a:cubicBezTo>
                    <a:pt x="796290" y="1341120"/>
                    <a:pt x="825500" y="1426210"/>
                    <a:pt x="867410" y="1487170"/>
                  </a:cubicBezTo>
                  <a:cubicBezTo>
                    <a:pt x="904240" y="1539240"/>
                    <a:pt x="947420" y="1586230"/>
                    <a:pt x="994410" y="1616710"/>
                  </a:cubicBezTo>
                  <a:cubicBezTo>
                    <a:pt x="1036320" y="1643380"/>
                    <a:pt x="1075690" y="1652270"/>
                    <a:pt x="1129030" y="1666240"/>
                  </a:cubicBezTo>
                  <a:cubicBezTo>
                    <a:pt x="1201420" y="1684020"/>
                    <a:pt x="1338580" y="1719580"/>
                    <a:pt x="1391920" y="1701800"/>
                  </a:cubicBezTo>
                  <a:cubicBezTo>
                    <a:pt x="1421130" y="1691640"/>
                    <a:pt x="1443990" y="1667510"/>
                    <a:pt x="1449070" y="1643380"/>
                  </a:cubicBezTo>
                  <a:cubicBezTo>
                    <a:pt x="1455420" y="1611630"/>
                    <a:pt x="1422400" y="1549400"/>
                    <a:pt x="1397000" y="1522730"/>
                  </a:cubicBezTo>
                  <a:cubicBezTo>
                    <a:pt x="1376680" y="1499870"/>
                    <a:pt x="1347470" y="1489710"/>
                    <a:pt x="1318260" y="1482090"/>
                  </a:cubicBezTo>
                  <a:cubicBezTo>
                    <a:pt x="1289050" y="1473200"/>
                    <a:pt x="1262380" y="1475740"/>
                    <a:pt x="1220470" y="1473200"/>
                  </a:cubicBezTo>
                  <a:cubicBezTo>
                    <a:pt x="1149350" y="1468120"/>
                    <a:pt x="1013460" y="1451610"/>
                    <a:pt x="925830" y="1459230"/>
                  </a:cubicBezTo>
                  <a:cubicBezTo>
                    <a:pt x="853440" y="1465580"/>
                    <a:pt x="793750" y="1484630"/>
                    <a:pt x="731520" y="1502410"/>
                  </a:cubicBezTo>
                  <a:cubicBezTo>
                    <a:pt x="670560" y="1520190"/>
                    <a:pt x="609600" y="1539240"/>
                    <a:pt x="556260" y="1565910"/>
                  </a:cubicBezTo>
                  <a:cubicBezTo>
                    <a:pt x="505460" y="1591310"/>
                    <a:pt x="466090" y="1615440"/>
                    <a:pt x="419100" y="1657350"/>
                  </a:cubicBezTo>
                  <a:cubicBezTo>
                    <a:pt x="354330" y="1715770"/>
                    <a:pt x="260350" y="1840230"/>
                    <a:pt x="215900" y="1901190"/>
                  </a:cubicBezTo>
                  <a:cubicBezTo>
                    <a:pt x="191770" y="1934210"/>
                    <a:pt x="179070" y="1946910"/>
                    <a:pt x="165100" y="1981200"/>
                  </a:cubicBezTo>
                  <a:cubicBezTo>
                    <a:pt x="143510" y="2032000"/>
                    <a:pt x="142240" y="2148840"/>
                    <a:pt x="119380" y="2180590"/>
                  </a:cubicBezTo>
                  <a:cubicBezTo>
                    <a:pt x="107950" y="2194560"/>
                    <a:pt x="96520" y="2199640"/>
                    <a:pt x="81280" y="2200910"/>
                  </a:cubicBezTo>
                  <a:cubicBezTo>
                    <a:pt x="64770" y="2202180"/>
                    <a:pt x="35560" y="2192020"/>
                    <a:pt x="22860" y="2180590"/>
                  </a:cubicBezTo>
                  <a:cubicBezTo>
                    <a:pt x="11430" y="2171700"/>
                    <a:pt x="5080" y="2156460"/>
                    <a:pt x="3810" y="2142490"/>
                  </a:cubicBezTo>
                  <a:cubicBezTo>
                    <a:pt x="3810" y="2124710"/>
                    <a:pt x="13970" y="2096770"/>
                    <a:pt x="26670" y="2084070"/>
                  </a:cubicBezTo>
                  <a:cubicBezTo>
                    <a:pt x="36830" y="2073910"/>
                    <a:pt x="53340" y="2068830"/>
                    <a:pt x="66040" y="2067560"/>
                  </a:cubicBezTo>
                  <a:cubicBezTo>
                    <a:pt x="80010" y="2067560"/>
                    <a:pt x="96520" y="2070100"/>
                    <a:pt x="107950" y="2078990"/>
                  </a:cubicBezTo>
                  <a:cubicBezTo>
                    <a:pt x="120650" y="2089150"/>
                    <a:pt x="137160" y="2115820"/>
                    <a:pt x="137160" y="2133600"/>
                  </a:cubicBezTo>
                  <a:cubicBezTo>
                    <a:pt x="137160" y="2152650"/>
                    <a:pt x="121920" y="2178050"/>
                    <a:pt x="107950" y="2189480"/>
                  </a:cubicBezTo>
                  <a:cubicBezTo>
                    <a:pt x="97790" y="2198370"/>
                    <a:pt x="81280" y="2202180"/>
                    <a:pt x="67310" y="2200910"/>
                  </a:cubicBezTo>
                  <a:cubicBezTo>
                    <a:pt x="53340" y="2200910"/>
                    <a:pt x="38100" y="2195830"/>
                    <a:pt x="27940" y="2185670"/>
                  </a:cubicBezTo>
                  <a:cubicBezTo>
                    <a:pt x="15240" y="2174240"/>
                    <a:pt x="6350" y="2152650"/>
                    <a:pt x="3810" y="2128520"/>
                  </a:cubicBezTo>
                  <a:cubicBezTo>
                    <a:pt x="0" y="2091690"/>
                    <a:pt x="11430" y="2032000"/>
                    <a:pt x="29210" y="1983740"/>
                  </a:cubicBezTo>
                  <a:cubicBezTo>
                    <a:pt x="49530" y="1929130"/>
                    <a:pt x="83820" y="1879600"/>
                    <a:pt x="125730" y="1821180"/>
                  </a:cubicBezTo>
                  <a:cubicBezTo>
                    <a:pt x="182880" y="1742440"/>
                    <a:pt x="279400" y="1624330"/>
                    <a:pt x="353060" y="1559560"/>
                  </a:cubicBezTo>
                  <a:cubicBezTo>
                    <a:pt x="407670" y="1511300"/>
                    <a:pt x="455930" y="1482090"/>
                    <a:pt x="514350" y="1452880"/>
                  </a:cubicBezTo>
                  <a:cubicBezTo>
                    <a:pt x="572770" y="1422400"/>
                    <a:pt x="637540" y="1402080"/>
                    <a:pt x="704850" y="1383030"/>
                  </a:cubicBezTo>
                  <a:cubicBezTo>
                    <a:pt x="775970" y="1361440"/>
                    <a:pt x="845820" y="1341120"/>
                    <a:pt x="927100" y="1333500"/>
                  </a:cubicBezTo>
                  <a:cubicBezTo>
                    <a:pt x="1022350" y="1324610"/>
                    <a:pt x="1154430" y="1332230"/>
                    <a:pt x="1238250" y="1338580"/>
                  </a:cubicBezTo>
                  <a:cubicBezTo>
                    <a:pt x="1296670" y="1344930"/>
                    <a:pt x="1338580" y="1343660"/>
                    <a:pt x="1384300" y="1362710"/>
                  </a:cubicBezTo>
                  <a:cubicBezTo>
                    <a:pt x="1431290" y="1383030"/>
                    <a:pt x="1480820" y="1417320"/>
                    <a:pt x="1512570" y="1461770"/>
                  </a:cubicBezTo>
                  <a:cubicBezTo>
                    <a:pt x="1546860" y="1510030"/>
                    <a:pt x="1581150" y="1593850"/>
                    <a:pt x="1576070" y="1643380"/>
                  </a:cubicBezTo>
                  <a:cubicBezTo>
                    <a:pt x="1573530" y="1680210"/>
                    <a:pt x="1548130" y="1710690"/>
                    <a:pt x="1521460" y="1737360"/>
                  </a:cubicBezTo>
                  <a:cubicBezTo>
                    <a:pt x="1492250" y="1767840"/>
                    <a:pt x="1447800" y="1799590"/>
                    <a:pt x="1402080" y="1811020"/>
                  </a:cubicBezTo>
                  <a:cubicBezTo>
                    <a:pt x="1352550" y="1823720"/>
                    <a:pt x="1287780" y="1808480"/>
                    <a:pt x="1233170" y="1802130"/>
                  </a:cubicBezTo>
                  <a:cubicBezTo>
                    <a:pt x="1182370" y="1795780"/>
                    <a:pt x="1136650" y="1788160"/>
                    <a:pt x="1087120" y="1771650"/>
                  </a:cubicBezTo>
                  <a:cubicBezTo>
                    <a:pt x="1031240" y="1753870"/>
                    <a:pt x="967740" y="1734820"/>
                    <a:pt x="915670" y="1697990"/>
                  </a:cubicBezTo>
                  <a:cubicBezTo>
                    <a:pt x="858520" y="1657350"/>
                    <a:pt x="806450" y="1598930"/>
                    <a:pt x="764540" y="1535430"/>
                  </a:cubicBezTo>
                  <a:cubicBezTo>
                    <a:pt x="718820" y="1466850"/>
                    <a:pt x="687070" y="1380490"/>
                    <a:pt x="657860" y="1296670"/>
                  </a:cubicBezTo>
                  <a:cubicBezTo>
                    <a:pt x="624840" y="1205230"/>
                    <a:pt x="582930" y="1101090"/>
                    <a:pt x="577850" y="1007110"/>
                  </a:cubicBezTo>
                  <a:cubicBezTo>
                    <a:pt x="574040" y="920750"/>
                    <a:pt x="598170" y="836930"/>
                    <a:pt x="622300" y="755650"/>
                  </a:cubicBezTo>
                  <a:cubicBezTo>
                    <a:pt x="646430" y="675640"/>
                    <a:pt x="679450" y="600710"/>
                    <a:pt x="722630" y="523240"/>
                  </a:cubicBezTo>
                  <a:cubicBezTo>
                    <a:pt x="770890" y="435610"/>
                    <a:pt x="833120" y="330200"/>
                    <a:pt x="906780" y="262890"/>
                  </a:cubicBezTo>
                  <a:cubicBezTo>
                    <a:pt x="976630" y="199390"/>
                    <a:pt x="1060450" y="161290"/>
                    <a:pt x="1150620" y="124460"/>
                  </a:cubicBezTo>
                  <a:cubicBezTo>
                    <a:pt x="1248410" y="83820"/>
                    <a:pt x="1358900" y="57150"/>
                    <a:pt x="1474470" y="36830"/>
                  </a:cubicBezTo>
                  <a:cubicBezTo>
                    <a:pt x="1604010" y="13970"/>
                    <a:pt x="1764030" y="0"/>
                    <a:pt x="1891030" y="2540"/>
                  </a:cubicBezTo>
                  <a:cubicBezTo>
                    <a:pt x="1997710" y="3810"/>
                    <a:pt x="2087880" y="16510"/>
                    <a:pt x="2184400" y="34290"/>
                  </a:cubicBezTo>
                  <a:cubicBezTo>
                    <a:pt x="2280920" y="52070"/>
                    <a:pt x="2378710" y="77470"/>
                    <a:pt x="2472690" y="110490"/>
                  </a:cubicBezTo>
                  <a:cubicBezTo>
                    <a:pt x="2569210" y="144780"/>
                    <a:pt x="2674620" y="181610"/>
                    <a:pt x="2758440" y="236220"/>
                  </a:cubicBezTo>
                  <a:cubicBezTo>
                    <a:pt x="2837180" y="288290"/>
                    <a:pt x="2946400" y="381000"/>
                    <a:pt x="2965450" y="426720"/>
                  </a:cubicBezTo>
                  <a:cubicBezTo>
                    <a:pt x="2974340" y="443230"/>
                    <a:pt x="2970530" y="458470"/>
                    <a:pt x="2966720" y="469900"/>
                  </a:cubicBezTo>
                  <a:cubicBezTo>
                    <a:pt x="2962910" y="480060"/>
                    <a:pt x="2957830" y="488950"/>
                    <a:pt x="2948940" y="495300"/>
                  </a:cubicBezTo>
                  <a:cubicBezTo>
                    <a:pt x="2940050" y="502920"/>
                    <a:pt x="2922270" y="510540"/>
                    <a:pt x="2908300" y="510540"/>
                  </a:cubicBezTo>
                  <a:cubicBezTo>
                    <a:pt x="2894330" y="510540"/>
                    <a:pt x="2866390" y="495300"/>
                    <a:pt x="2866390" y="49530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4163378" y="2128838"/>
            <a:ext cx="189548" cy="188595"/>
            <a:chOff x="0" y="0"/>
            <a:chExt cx="252730" cy="251460"/>
          </a:xfrm>
        </p:grpSpPr>
        <p:sp>
          <p:nvSpPr>
            <p:cNvPr id="20" name="Freeform 20"/>
            <p:cNvSpPr/>
            <p:nvPr/>
          </p:nvSpPr>
          <p:spPr>
            <a:xfrm>
              <a:off x="50800" y="48260"/>
              <a:ext cx="148590" cy="153670"/>
            </a:xfrm>
            <a:custGeom>
              <a:avLst/>
              <a:gdLst/>
              <a:ahLst/>
              <a:cxnLst/>
              <a:rect l="l" t="t" r="r" b="b"/>
              <a:pathLst>
                <a:path w="148590" h="153670">
                  <a:moveTo>
                    <a:pt x="148590" y="53340"/>
                  </a:moveTo>
                  <a:cubicBezTo>
                    <a:pt x="146050" y="106680"/>
                    <a:pt x="123190" y="135890"/>
                    <a:pt x="107950" y="144780"/>
                  </a:cubicBezTo>
                  <a:cubicBezTo>
                    <a:pt x="96520" y="152400"/>
                    <a:pt x="85090" y="153670"/>
                    <a:pt x="72390" y="151130"/>
                  </a:cubicBezTo>
                  <a:cubicBezTo>
                    <a:pt x="53340" y="148590"/>
                    <a:pt x="22860" y="129540"/>
                    <a:pt x="11430" y="114300"/>
                  </a:cubicBezTo>
                  <a:cubicBezTo>
                    <a:pt x="2540" y="104140"/>
                    <a:pt x="0" y="92710"/>
                    <a:pt x="0" y="80010"/>
                  </a:cubicBezTo>
                  <a:cubicBezTo>
                    <a:pt x="1270" y="62230"/>
                    <a:pt x="12700" y="27940"/>
                    <a:pt x="29210" y="15240"/>
                  </a:cubicBezTo>
                  <a:cubicBezTo>
                    <a:pt x="45720" y="2540"/>
                    <a:pt x="81280" y="0"/>
                    <a:pt x="99060" y="2540"/>
                  </a:cubicBezTo>
                  <a:cubicBezTo>
                    <a:pt x="111760" y="5080"/>
                    <a:pt x="130810" y="21590"/>
                    <a:pt x="130810" y="215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7329953" y="4074632"/>
            <a:ext cx="3512841" cy="648165"/>
            <a:chOff x="0" y="0"/>
            <a:chExt cx="3634216" cy="670560"/>
          </a:xfrm>
        </p:grpSpPr>
        <p:sp>
          <p:nvSpPr>
            <p:cNvPr id="22" name="Freeform 22"/>
            <p:cNvSpPr/>
            <p:nvPr/>
          </p:nvSpPr>
          <p:spPr>
            <a:xfrm>
              <a:off x="43390" y="29210"/>
              <a:ext cx="3545090" cy="645160"/>
            </a:xfrm>
            <a:custGeom>
              <a:avLst/>
              <a:gdLst/>
              <a:ahLst/>
              <a:cxnLst/>
              <a:rect l="l" t="t" r="r" b="b"/>
              <a:pathLst>
                <a:path w="3545090" h="645160">
                  <a:moveTo>
                    <a:pt x="243923" y="43180"/>
                  </a:moveTo>
                  <a:cubicBezTo>
                    <a:pt x="1414283" y="50800"/>
                    <a:pt x="3030272" y="0"/>
                    <a:pt x="3282404" y="21590"/>
                  </a:cubicBezTo>
                  <a:cubicBezTo>
                    <a:pt x="3329312" y="25400"/>
                    <a:pt x="3338694" y="26670"/>
                    <a:pt x="3365666" y="35560"/>
                  </a:cubicBezTo>
                  <a:cubicBezTo>
                    <a:pt x="3392638" y="45720"/>
                    <a:pt x="3418438" y="60960"/>
                    <a:pt x="3440719" y="78740"/>
                  </a:cubicBezTo>
                  <a:cubicBezTo>
                    <a:pt x="3463001" y="97790"/>
                    <a:pt x="3482937" y="120650"/>
                    <a:pt x="3499355" y="146050"/>
                  </a:cubicBezTo>
                  <a:cubicBezTo>
                    <a:pt x="3514600" y="171450"/>
                    <a:pt x="3527499" y="200660"/>
                    <a:pt x="3534536" y="228600"/>
                  </a:cubicBezTo>
                  <a:cubicBezTo>
                    <a:pt x="3541572" y="257810"/>
                    <a:pt x="3545090" y="290830"/>
                    <a:pt x="3543917" y="320040"/>
                  </a:cubicBezTo>
                  <a:cubicBezTo>
                    <a:pt x="3542745" y="350520"/>
                    <a:pt x="3535709" y="382270"/>
                    <a:pt x="3525154" y="410210"/>
                  </a:cubicBezTo>
                  <a:cubicBezTo>
                    <a:pt x="3514600" y="438150"/>
                    <a:pt x="3499355" y="466090"/>
                    <a:pt x="3481764" y="488950"/>
                  </a:cubicBezTo>
                  <a:cubicBezTo>
                    <a:pt x="3464173" y="511810"/>
                    <a:pt x="3440719" y="533400"/>
                    <a:pt x="3417265" y="548640"/>
                  </a:cubicBezTo>
                  <a:cubicBezTo>
                    <a:pt x="3392638" y="563880"/>
                    <a:pt x="3365666" y="575310"/>
                    <a:pt x="3338694" y="582930"/>
                  </a:cubicBezTo>
                  <a:cubicBezTo>
                    <a:pt x="3310549" y="589280"/>
                    <a:pt x="3281231" y="590550"/>
                    <a:pt x="3253086" y="588010"/>
                  </a:cubicBezTo>
                  <a:cubicBezTo>
                    <a:pt x="3226114" y="584200"/>
                    <a:pt x="3196797" y="575310"/>
                    <a:pt x="3172170" y="562610"/>
                  </a:cubicBezTo>
                  <a:cubicBezTo>
                    <a:pt x="3146370" y="549910"/>
                    <a:pt x="3121743" y="532130"/>
                    <a:pt x="3101807" y="511810"/>
                  </a:cubicBezTo>
                  <a:cubicBezTo>
                    <a:pt x="3081871" y="490220"/>
                    <a:pt x="3063108" y="464820"/>
                    <a:pt x="3050208" y="438150"/>
                  </a:cubicBezTo>
                  <a:cubicBezTo>
                    <a:pt x="3037309" y="411480"/>
                    <a:pt x="3027927" y="381000"/>
                    <a:pt x="3023236" y="350520"/>
                  </a:cubicBezTo>
                  <a:cubicBezTo>
                    <a:pt x="3018545" y="321310"/>
                    <a:pt x="3018545" y="289560"/>
                    <a:pt x="3023236" y="259080"/>
                  </a:cubicBezTo>
                  <a:cubicBezTo>
                    <a:pt x="3027927" y="229870"/>
                    <a:pt x="3037309" y="199390"/>
                    <a:pt x="3050208" y="172720"/>
                  </a:cubicBezTo>
                  <a:cubicBezTo>
                    <a:pt x="3063108" y="146050"/>
                    <a:pt x="3081871" y="119380"/>
                    <a:pt x="3101807" y="99060"/>
                  </a:cubicBezTo>
                  <a:cubicBezTo>
                    <a:pt x="3121743" y="78740"/>
                    <a:pt x="3146370" y="59690"/>
                    <a:pt x="3172170" y="46990"/>
                  </a:cubicBezTo>
                  <a:cubicBezTo>
                    <a:pt x="3196797" y="34290"/>
                    <a:pt x="3226114" y="26670"/>
                    <a:pt x="3253086" y="22860"/>
                  </a:cubicBezTo>
                  <a:cubicBezTo>
                    <a:pt x="3281231" y="19050"/>
                    <a:pt x="3310549" y="21590"/>
                    <a:pt x="3338694" y="27940"/>
                  </a:cubicBezTo>
                  <a:cubicBezTo>
                    <a:pt x="3365666" y="34290"/>
                    <a:pt x="3393811" y="45720"/>
                    <a:pt x="3417265" y="62230"/>
                  </a:cubicBezTo>
                  <a:cubicBezTo>
                    <a:pt x="3440719" y="77470"/>
                    <a:pt x="3464173" y="97790"/>
                    <a:pt x="3481764" y="121920"/>
                  </a:cubicBezTo>
                  <a:cubicBezTo>
                    <a:pt x="3499355" y="144780"/>
                    <a:pt x="3515772" y="171450"/>
                    <a:pt x="3525154" y="200660"/>
                  </a:cubicBezTo>
                  <a:cubicBezTo>
                    <a:pt x="3535709" y="228600"/>
                    <a:pt x="3542745" y="259080"/>
                    <a:pt x="3543917" y="289560"/>
                  </a:cubicBezTo>
                  <a:cubicBezTo>
                    <a:pt x="3545090" y="320040"/>
                    <a:pt x="3541572" y="351790"/>
                    <a:pt x="3534536" y="381000"/>
                  </a:cubicBezTo>
                  <a:cubicBezTo>
                    <a:pt x="3527499" y="410210"/>
                    <a:pt x="3514600" y="439420"/>
                    <a:pt x="3499355" y="464820"/>
                  </a:cubicBezTo>
                  <a:cubicBezTo>
                    <a:pt x="3482937" y="488950"/>
                    <a:pt x="3463001" y="513080"/>
                    <a:pt x="3440719" y="530860"/>
                  </a:cubicBezTo>
                  <a:cubicBezTo>
                    <a:pt x="3418438" y="549910"/>
                    <a:pt x="3391465" y="565150"/>
                    <a:pt x="3365666" y="574040"/>
                  </a:cubicBezTo>
                  <a:cubicBezTo>
                    <a:pt x="3338694" y="584200"/>
                    <a:pt x="3330485" y="585470"/>
                    <a:pt x="3282404" y="589280"/>
                  </a:cubicBezTo>
                  <a:cubicBezTo>
                    <a:pt x="2990400" y="613410"/>
                    <a:pt x="501918" y="645160"/>
                    <a:pt x="186460" y="560070"/>
                  </a:cubicBezTo>
                  <a:cubicBezTo>
                    <a:pt x="125480" y="543560"/>
                    <a:pt x="107889" y="521970"/>
                    <a:pt x="83262" y="501650"/>
                  </a:cubicBezTo>
                  <a:cubicBezTo>
                    <a:pt x="65672" y="486410"/>
                    <a:pt x="56290" y="474980"/>
                    <a:pt x="44563" y="454660"/>
                  </a:cubicBezTo>
                  <a:cubicBezTo>
                    <a:pt x="28145" y="425450"/>
                    <a:pt x="9382" y="370840"/>
                    <a:pt x="3518" y="336550"/>
                  </a:cubicBezTo>
                  <a:cubicBezTo>
                    <a:pt x="0" y="312420"/>
                    <a:pt x="0" y="297180"/>
                    <a:pt x="3518" y="273050"/>
                  </a:cubicBezTo>
                  <a:cubicBezTo>
                    <a:pt x="9382" y="240030"/>
                    <a:pt x="28145" y="185420"/>
                    <a:pt x="44563" y="156210"/>
                  </a:cubicBezTo>
                  <a:cubicBezTo>
                    <a:pt x="56290" y="135890"/>
                    <a:pt x="69190" y="123190"/>
                    <a:pt x="83262" y="109220"/>
                  </a:cubicBezTo>
                  <a:cubicBezTo>
                    <a:pt x="98507" y="95250"/>
                    <a:pt x="111407" y="82550"/>
                    <a:pt x="131343" y="72390"/>
                  </a:cubicBezTo>
                  <a:cubicBezTo>
                    <a:pt x="160661" y="58420"/>
                    <a:pt x="243923" y="43180"/>
                    <a:pt x="243923" y="43180"/>
                  </a:cubicBezTo>
                </a:path>
              </a:pathLst>
            </a:custGeom>
            <a:solidFill>
              <a:srgbClr val="FBE6C5"/>
            </a:solidFill>
            <a:ln cap="sq">
              <a:noFill/>
              <a:prstDash val="solid"/>
              <a:miter/>
            </a:ln>
          </p:spPr>
        </p:sp>
      </p:grpSp>
      <p:sp>
        <p:nvSpPr>
          <p:cNvPr id="23" name="TextBox 23"/>
          <p:cNvSpPr txBox="1"/>
          <p:nvPr/>
        </p:nvSpPr>
        <p:spPr>
          <a:xfrm>
            <a:off x="8171974" y="4085391"/>
            <a:ext cx="1828800" cy="58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  <a:spcBef>
                <a:spcPct val="0"/>
              </a:spcBef>
            </a:pPr>
            <a:r>
              <a:rPr lang="en-US" sz="3600">
                <a:solidFill>
                  <a:srgbClr val="8B5FA6"/>
                </a:solidFill>
                <a:latin typeface="Scripter"/>
                <a:ea typeface="Scripter"/>
                <a:cs typeface="Scripter"/>
                <a:sym typeface="Scripter"/>
              </a:rPr>
              <a:t>会員登録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599274" y="3593419"/>
            <a:ext cx="524200" cy="556403"/>
            <a:chOff x="0" y="0"/>
            <a:chExt cx="698933" cy="741870"/>
          </a:xfrm>
        </p:grpSpPr>
        <p:sp>
          <p:nvSpPr>
            <p:cNvPr id="25" name="Freeform 25"/>
            <p:cNvSpPr/>
            <p:nvPr/>
          </p:nvSpPr>
          <p:spPr>
            <a:xfrm>
              <a:off x="46908" y="43286"/>
              <a:ext cx="608634" cy="656501"/>
            </a:xfrm>
            <a:custGeom>
              <a:avLst/>
              <a:gdLst/>
              <a:ahLst/>
              <a:cxnLst/>
              <a:rect l="l" t="t" r="r" b="b"/>
              <a:pathLst>
                <a:path w="608634" h="656501">
                  <a:moveTo>
                    <a:pt x="30491" y="464120"/>
                  </a:moveTo>
                  <a:cubicBezTo>
                    <a:pt x="357676" y="121440"/>
                    <a:pt x="391684" y="57714"/>
                    <a:pt x="418656" y="32464"/>
                  </a:cubicBezTo>
                  <a:cubicBezTo>
                    <a:pt x="430383" y="21643"/>
                    <a:pt x="436247" y="16833"/>
                    <a:pt x="449147" y="12024"/>
                  </a:cubicBezTo>
                  <a:cubicBezTo>
                    <a:pt x="466737" y="6012"/>
                    <a:pt x="497227" y="0"/>
                    <a:pt x="519509" y="4809"/>
                  </a:cubicBezTo>
                  <a:cubicBezTo>
                    <a:pt x="541790" y="9619"/>
                    <a:pt x="566417" y="28857"/>
                    <a:pt x="580490" y="42083"/>
                  </a:cubicBezTo>
                  <a:cubicBezTo>
                    <a:pt x="589871" y="52905"/>
                    <a:pt x="594562" y="61321"/>
                    <a:pt x="599253" y="74548"/>
                  </a:cubicBezTo>
                  <a:cubicBezTo>
                    <a:pt x="603944" y="93786"/>
                    <a:pt x="608635" y="125048"/>
                    <a:pt x="602771" y="147893"/>
                  </a:cubicBezTo>
                  <a:cubicBezTo>
                    <a:pt x="595735" y="169536"/>
                    <a:pt x="580490" y="193583"/>
                    <a:pt x="561726" y="208012"/>
                  </a:cubicBezTo>
                  <a:cubicBezTo>
                    <a:pt x="544136" y="221238"/>
                    <a:pt x="513645" y="229655"/>
                    <a:pt x="494882" y="230857"/>
                  </a:cubicBezTo>
                  <a:cubicBezTo>
                    <a:pt x="480810" y="232060"/>
                    <a:pt x="471428" y="229655"/>
                    <a:pt x="458528" y="224845"/>
                  </a:cubicBezTo>
                  <a:cubicBezTo>
                    <a:pt x="440938" y="216429"/>
                    <a:pt x="413965" y="194786"/>
                    <a:pt x="402238" y="180357"/>
                  </a:cubicBezTo>
                  <a:cubicBezTo>
                    <a:pt x="394029" y="169536"/>
                    <a:pt x="389339" y="159917"/>
                    <a:pt x="386993" y="146690"/>
                  </a:cubicBezTo>
                  <a:cubicBezTo>
                    <a:pt x="383475" y="127452"/>
                    <a:pt x="383475" y="94988"/>
                    <a:pt x="391684" y="73345"/>
                  </a:cubicBezTo>
                  <a:cubicBezTo>
                    <a:pt x="399893" y="51702"/>
                    <a:pt x="422174" y="28857"/>
                    <a:pt x="437420" y="18036"/>
                  </a:cubicBezTo>
                  <a:cubicBezTo>
                    <a:pt x="449147" y="9619"/>
                    <a:pt x="458528" y="6012"/>
                    <a:pt x="471428" y="4809"/>
                  </a:cubicBezTo>
                  <a:cubicBezTo>
                    <a:pt x="490191" y="1202"/>
                    <a:pt x="524200" y="6012"/>
                    <a:pt x="542963" y="12024"/>
                  </a:cubicBezTo>
                  <a:cubicBezTo>
                    <a:pt x="554690" y="18036"/>
                    <a:pt x="564072" y="25250"/>
                    <a:pt x="572281" y="33666"/>
                  </a:cubicBezTo>
                  <a:cubicBezTo>
                    <a:pt x="580490" y="42083"/>
                    <a:pt x="588699" y="50500"/>
                    <a:pt x="593389" y="63726"/>
                  </a:cubicBezTo>
                  <a:cubicBezTo>
                    <a:pt x="601598" y="81762"/>
                    <a:pt x="608635" y="110619"/>
                    <a:pt x="605116" y="135869"/>
                  </a:cubicBezTo>
                  <a:cubicBezTo>
                    <a:pt x="600426" y="165929"/>
                    <a:pt x="576972" y="199595"/>
                    <a:pt x="554690" y="230857"/>
                  </a:cubicBezTo>
                  <a:cubicBezTo>
                    <a:pt x="528891" y="268131"/>
                    <a:pt x="496055" y="295786"/>
                    <a:pt x="455010" y="340274"/>
                  </a:cubicBezTo>
                  <a:cubicBezTo>
                    <a:pt x="388166" y="412417"/>
                    <a:pt x="246268" y="575941"/>
                    <a:pt x="193497" y="620429"/>
                  </a:cubicBezTo>
                  <a:cubicBezTo>
                    <a:pt x="173561" y="637263"/>
                    <a:pt x="166524" y="644477"/>
                    <a:pt x="148934" y="649287"/>
                  </a:cubicBezTo>
                  <a:cubicBezTo>
                    <a:pt x="126652" y="656501"/>
                    <a:pt x="90299" y="655298"/>
                    <a:pt x="69190" y="646882"/>
                  </a:cubicBezTo>
                  <a:cubicBezTo>
                    <a:pt x="51599" y="640870"/>
                    <a:pt x="37527" y="630048"/>
                    <a:pt x="25800" y="615620"/>
                  </a:cubicBezTo>
                  <a:cubicBezTo>
                    <a:pt x="12900" y="596382"/>
                    <a:pt x="0" y="563917"/>
                    <a:pt x="0" y="538667"/>
                  </a:cubicBezTo>
                  <a:cubicBezTo>
                    <a:pt x="1173" y="513417"/>
                    <a:pt x="30491" y="464120"/>
                    <a:pt x="30491" y="46412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10453712" y="3577187"/>
            <a:ext cx="240991" cy="417527"/>
            <a:chOff x="0" y="0"/>
            <a:chExt cx="321321" cy="556703"/>
          </a:xfrm>
        </p:grpSpPr>
        <p:sp>
          <p:nvSpPr>
            <p:cNvPr id="27" name="Freeform 27"/>
            <p:cNvSpPr/>
            <p:nvPr/>
          </p:nvSpPr>
          <p:spPr>
            <a:xfrm>
              <a:off x="44563" y="46893"/>
              <a:ext cx="238059" cy="464120"/>
            </a:xfrm>
            <a:custGeom>
              <a:avLst/>
              <a:gdLst/>
              <a:ahLst/>
              <a:cxnLst/>
              <a:rect l="l" t="t" r="r" b="b"/>
              <a:pathLst>
                <a:path w="238059" h="464120">
                  <a:moveTo>
                    <a:pt x="3518" y="347489"/>
                  </a:moveTo>
                  <a:cubicBezTo>
                    <a:pt x="7036" y="86571"/>
                    <a:pt x="14072" y="63726"/>
                    <a:pt x="24627" y="46893"/>
                  </a:cubicBezTo>
                  <a:cubicBezTo>
                    <a:pt x="32836" y="34869"/>
                    <a:pt x="39872" y="28857"/>
                    <a:pt x="51599" y="21643"/>
                  </a:cubicBezTo>
                  <a:cubicBezTo>
                    <a:pt x="69189" y="12024"/>
                    <a:pt x="98507" y="0"/>
                    <a:pt x="121961" y="1202"/>
                  </a:cubicBezTo>
                  <a:cubicBezTo>
                    <a:pt x="144243" y="2405"/>
                    <a:pt x="173560" y="18036"/>
                    <a:pt x="188805" y="28857"/>
                  </a:cubicBezTo>
                  <a:cubicBezTo>
                    <a:pt x="200533" y="37274"/>
                    <a:pt x="206396" y="45690"/>
                    <a:pt x="212260" y="57714"/>
                  </a:cubicBezTo>
                  <a:cubicBezTo>
                    <a:pt x="221641" y="75750"/>
                    <a:pt x="228677" y="110619"/>
                    <a:pt x="228677" y="131060"/>
                  </a:cubicBezTo>
                  <a:cubicBezTo>
                    <a:pt x="227505" y="144286"/>
                    <a:pt x="225159" y="153905"/>
                    <a:pt x="218123" y="167131"/>
                  </a:cubicBezTo>
                  <a:cubicBezTo>
                    <a:pt x="208741" y="183964"/>
                    <a:pt x="185287" y="210417"/>
                    <a:pt x="168869" y="221238"/>
                  </a:cubicBezTo>
                  <a:cubicBezTo>
                    <a:pt x="157142" y="228453"/>
                    <a:pt x="147761" y="232060"/>
                    <a:pt x="133688" y="233262"/>
                  </a:cubicBezTo>
                  <a:cubicBezTo>
                    <a:pt x="114925" y="234465"/>
                    <a:pt x="79744" y="228453"/>
                    <a:pt x="62153" y="221238"/>
                  </a:cubicBezTo>
                  <a:cubicBezTo>
                    <a:pt x="49253" y="215226"/>
                    <a:pt x="42217" y="209215"/>
                    <a:pt x="32836" y="198393"/>
                  </a:cubicBezTo>
                  <a:cubicBezTo>
                    <a:pt x="21109" y="182762"/>
                    <a:pt x="5863" y="150298"/>
                    <a:pt x="2345" y="129857"/>
                  </a:cubicBezTo>
                  <a:cubicBezTo>
                    <a:pt x="0" y="116631"/>
                    <a:pt x="0" y="107012"/>
                    <a:pt x="4691" y="92583"/>
                  </a:cubicBezTo>
                  <a:cubicBezTo>
                    <a:pt x="10554" y="73345"/>
                    <a:pt x="28145" y="43286"/>
                    <a:pt x="42217" y="28857"/>
                  </a:cubicBezTo>
                  <a:cubicBezTo>
                    <a:pt x="51599" y="19238"/>
                    <a:pt x="59808" y="14429"/>
                    <a:pt x="73880" y="9619"/>
                  </a:cubicBezTo>
                  <a:cubicBezTo>
                    <a:pt x="92644" y="3607"/>
                    <a:pt x="124307" y="0"/>
                    <a:pt x="145415" y="6012"/>
                  </a:cubicBezTo>
                  <a:cubicBezTo>
                    <a:pt x="167697" y="12024"/>
                    <a:pt x="192324" y="28857"/>
                    <a:pt x="206396" y="46893"/>
                  </a:cubicBezTo>
                  <a:cubicBezTo>
                    <a:pt x="219296" y="66131"/>
                    <a:pt x="223987" y="86571"/>
                    <a:pt x="228677" y="117833"/>
                  </a:cubicBezTo>
                  <a:cubicBezTo>
                    <a:pt x="238059" y="171941"/>
                    <a:pt x="238059" y="292179"/>
                    <a:pt x="227505" y="347489"/>
                  </a:cubicBezTo>
                  <a:cubicBezTo>
                    <a:pt x="221641" y="379953"/>
                    <a:pt x="215778" y="404001"/>
                    <a:pt x="199360" y="423239"/>
                  </a:cubicBezTo>
                  <a:cubicBezTo>
                    <a:pt x="182942" y="442477"/>
                    <a:pt x="151279" y="456905"/>
                    <a:pt x="128997" y="461715"/>
                  </a:cubicBezTo>
                  <a:cubicBezTo>
                    <a:pt x="110234" y="464120"/>
                    <a:pt x="92644" y="462917"/>
                    <a:pt x="76226" y="454501"/>
                  </a:cubicBezTo>
                  <a:cubicBezTo>
                    <a:pt x="55117" y="444882"/>
                    <a:pt x="28145" y="420834"/>
                    <a:pt x="16418" y="400393"/>
                  </a:cubicBezTo>
                  <a:cubicBezTo>
                    <a:pt x="5863" y="383560"/>
                    <a:pt x="3518" y="347489"/>
                    <a:pt x="3518" y="347489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10788593" y="4104732"/>
            <a:ext cx="443283" cy="293983"/>
            <a:chOff x="0" y="0"/>
            <a:chExt cx="591044" cy="391977"/>
          </a:xfrm>
        </p:grpSpPr>
        <p:sp>
          <p:nvSpPr>
            <p:cNvPr id="29" name="Freeform 29"/>
            <p:cNvSpPr/>
            <p:nvPr/>
          </p:nvSpPr>
          <p:spPr>
            <a:xfrm>
              <a:off x="45736" y="46893"/>
              <a:ext cx="500745" cy="298191"/>
            </a:xfrm>
            <a:custGeom>
              <a:avLst/>
              <a:gdLst/>
              <a:ahLst/>
              <a:cxnLst/>
              <a:rect l="l" t="t" r="r" b="b"/>
              <a:pathLst>
                <a:path w="500745" h="298191">
                  <a:moveTo>
                    <a:pt x="87952" y="70941"/>
                  </a:moveTo>
                  <a:cubicBezTo>
                    <a:pt x="383474" y="2405"/>
                    <a:pt x="403410" y="0"/>
                    <a:pt x="424519" y="8417"/>
                  </a:cubicBezTo>
                  <a:cubicBezTo>
                    <a:pt x="446800" y="16833"/>
                    <a:pt x="469082" y="36071"/>
                    <a:pt x="481982" y="56512"/>
                  </a:cubicBezTo>
                  <a:cubicBezTo>
                    <a:pt x="493709" y="75750"/>
                    <a:pt x="500745" y="105810"/>
                    <a:pt x="498400" y="128655"/>
                  </a:cubicBezTo>
                  <a:cubicBezTo>
                    <a:pt x="496054" y="152703"/>
                    <a:pt x="484327" y="180357"/>
                    <a:pt x="469082" y="197191"/>
                  </a:cubicBezTo>
                  <a:cubicBezTo>
                    <a:pt x="453837" y="215226"/>
                    <a:pt x="424519" y="228453"/>
                    <a:pt x="404583" y="233262"/>
                  </a:cubicBezTo>
                  <a:cubicBezTo>
                    <a:pt x="391683" y="238072"/>
                    <a:pt x="381129" y="238072"/>
                    <a:pt x="368229" y="234465"/>
                  </a:cubicBezTo>
                  <a:cubicBezTo>
                    <a:pt x="349466" y="229655"/>
                    <a:pt x="318976" y="217631"/>
                    <a:pt x="302558" y="200798"/>
                  </a:cubicBezTo>
                  <a:cubicBezTo>
                    <a:pt x="287312" y="183965"/>
                    <a:pt x="275585" y="152703"/>
                    <a:pt x="270895" y="133464"/>
                  </a:cubicBezTo>
                  <a:cubicBezTo>
                    <a:pt x="268549" y="119036"/>
                    <a:pt x="268549" y="109417"/>
                    <a:pt x="272067" y="94988"/>
                  </a:cubicBezTo>
                  <a:cubicBezTo>
                    <a:pt x="277931" y="75750"/>
                    <a:pt x="295521" y="44488"/>
                    <a:pt x="309594" y="30060"/>
                  </a:cubicBezTo>
                  <a:cubicBezTo>
                    <a:pt x="318976" y="20440"/>
                    <a:pt x="329530" y="14429"/>
                    <a:pt x="340084" y="9619"/>
                  </a:cubicBezTo>
                  <a:cubicBezTo>
                    <a:pt x="351811" y="4809"/>
                    <a:pt x="362366" y="1202"/>
                    <a:pt x="376438" y="1202"/>
                  </a:cubicBezTo>
                  <a:cubicBezTo>
                    <a:pt x="396374" y="1202"/>
                    <a:pt x="428037" y="7214"/>
                    <a:pt x="446800" y="20440"/>
                  </a:cubicBezTo>
                  <a:cubicBezTo>
                    <a:pt x="466736" y="33667"/>
                    <a:pt x="484327" y="56512"/>
                    <a:pt x="492536" y="79357"/>
                  </a:cubicBezTo>
                  <a:cubicBezTo>
                    <a:pt x="499572" y="101000"/>
                    <a:pt x="500745" y="131060"/>
                    <a:pt x="493709" y="153905"/>
                  </a:cubicBezTo>
                  <a:cubicBezTo>
                    <a:pt x="486672" y="176750"/>
                    <a:pt x="469082" y="199595"/>
                    <a:pt x="450319" y="214024"/>
                  </a:cubicBezTo>
                  <a:cubicBezTo>
                    <a:pt x="431555" y="228453"/>
                    <a:pt x="411619" y="232060"/>
                    <a:pt x="381129" y="240476"/>
                  </a:cubicBezTo>
                  <a:cubicBezTo>
                    <a:pt x="326012" y="257310"/>
                    <a:pt x="197014" y="293381"/>
                    <a:pt x="138379" y="295786"/>
                  </a:cubicBezTo>
                  <a:cubicBezTo>
                    <a:pt x="105543" y="298191"/>
                    <a:pt x="79744" y="294584"/>
                    <a:pt x="59808" y="284965"/>
                  </a:cubicBezTo>
                  <a:cubicBezTo>
                    <a:pt x="42217" y="276548"/>
                    <a:pt x="29317" y="264524"/>
                    <a:pt x="19936" y="247691"/>
                  </a:cubicBezTo>
                  <a:cubicBezTo>
                    <a:pt x="8208" y="227250"/>
                    <a:pt x="0" y="191179"/>
                    <a:pt x="1172" y="168334"/>
                  </a:cubicBezTo>
                  <a:cubicBezTo>
                    <a:pt x="3518" y="149095"/>
                    <a:pt x="9381" y="132262"/>
                    <a:pt x="21108" y="116631"/>
                  </a:cubicBezTo>
                  <a:cubicBezTo>
                    <a:pt x="36353" y="98595"/>
                    <a:pt x="87952" y="70941"/>
                    <a:pt x="87952" y="70941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sp>
        <p:nvSpPr>
          <p:cNvPr id="30" name="TextBox 30"/>
          <p:cNvSpPr txBox="1"/>
          <p:nvPr/>
        </p:nvSpPr>
        <p:spPr>
          <a:xfrm>
            <a:off x="5504974" y="5056141"/>
            <a:ext cx="7620000" cy="14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 dirty="0">
                <a:solidFill>
                  <a:srgbClr val="8B5FA6"/>
                </a:solidFill>
                <a:latin typeface="Scripter"/>
                <a:ea typeface="Scripter"/>
                <a:cs typeface="Scripter"/>
                <a:sym typeface="Scripter"/>
              </a:rPr>
              <a:t>人それぞれの冷蔵庫なので、使用者の方には</a:t>
            </a:r>
          </a:p>
          <a:p>
            <a:pPr algn="ctr">
              <a:lnSpc>
                <a:spcPts val="3660"/>
              </a:lnSpc>
            </a:pPr>
            <a:r>
              <a:rPr lang="en-US" sz="3000" dirty="0">
                <a:solidFill>
                  <a:srgbClr val="8B5FA6"/>
                </a:solidFill>
                <a:latin typeface="Scripter"/>
                <a:ea typeface="Scripter"/>
                <a:cs typeface="Scripter"/>
                <a:sym typeface="Scripter"/>
              </a:rPr>
              <a:t>会員登録をしてもらいます。</a:t>
            </a:r>
          </a:p>
          <a:p>
            <a:pPr algn="ctr">
              <a:lnSpc>
                <a:spcPts val="3660"/>
              </a:lnSpc>
              <a:spcBef>
                <a:spcPct val="0"/>
              </a:spcBef>
            </a:pPr>
            <a:endParaRPr lang="en-US" sz="3000" dirty="0">
              <a:solidFill>
                <a:srgbClr val="8B5FA6"/>
              </a:solidFill>
              <a:latin typeface="Scripter"/>
              <a:ea typeface="Scripter"/>
              <a:cs typeface="Scripter"/>
              <a:sym typeface="Scrip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27342" y="7879176"/>
            <a:ext cx="13856243" cy="1543050"/>
            <a:chOff x="0" y="0"/>
            <a:chExt cx="3649381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49381" cy="406400"/>
            </a:xfrm>
            <a:custGeom>
              <a:avLst/>
              <a:gdLst/>
              <a:ahLst/>
              <a:cxnLst/>
              <a:rect l="l" t="t" r="r" b="b"/>
              <a:pathLst>
                <a:path w="3649381" h="406400">
                  <a:moveTo>
                    <a:pt x="28495" y="0"/>
                  </a:moveTo>
                  <a:lnTo>
                    <a:pt x="3620886" y="0"/>
                  </a:lnTo>
                  <a:cubicBezTo>
                    <a:pt x="3628443" y="0"/>
                    <a:pt x="3635691" y="3002"/>
                    <a:pt x="3641035" y="8346"/>
                  </a:cubicBezTo>
                  <a:cubicBezTo>
                    <a:pt x="3646379" y="13690"/>
                    <a:pt x="3649381" y="20938"/>
                    <a:pt x="3649381" y="28495"/>
                  </a:cubicBezTo>
                  <a:lnTo>
                    <a:pt x="3649381" y="377905"/>
                  </a:lnTo>
                  <a:cubicBezTo>
                    <a:pt x="3649381" y="385462"/>
                    <a:pt x="3646379" y="392710"/>
                    <a:pt x="3641035" y="398054"/>
                  </a:cubicBezTo>
                  <a:cubicBezTo>
                    <a:pt x="3635691" y="403398"/>
                    <a:pt x="3628443" y="406400"/>
                    <a:pt x="3620886" y="406400"/>
                  </a:cubicBezTo>
                  <a:lnTo>
                    <a:pt x="28495" y="406400"/>
                  </a:lnTo>
                  <a:cubicBezTo>
                    <a:pt x="20938" y="406400"/>
                    <a:pt x="13690" y="403398"/>
                    <a:pt x="8346" y="398054"/>
                  </a:cubicBezTo>
                  <a:cubicBezTo>
                    <a:pt x="3002" y="392710"/>
                    <a:pt x="0" y="385462"/>
                    <a:pt x="0" y="377905"/>
                  </a:cubicBezTo>
                  <a:lnTo>
                    <a:pt x="0" y="28495"/>
                  </a:lnTo>
                  <a:cubicBezTo>
                    <a:pt x="0" y="20938"/>
                    <a:pt x="3002" y="13690"/>
                    <a:pt x="8346" y="8346"/>
                  </a:cubicBezTo>
                  <a:cubicBezTo>
                    <a:pt x="13690" y="3002"/>
                    <a:pt x="20938" y="0"/>
                    <a:pt x="28495" y="0"/>
                  </a:cubicBezTo>
                  <a:close/>
                </a:path>
              </a:pathLst>
            </a:custGeom>
            <a:solidFill>
              <a:srgbClr val="FDEDD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64938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755565" y="6258504"/>
            <a:ext cx="2999796" cy="2999796"/>
          </a:xfrm>
          <a:custGeom>
            <a:avLst/>
            <a:gdLst/>
            <a:ahLst/>
            <a:cxnLst/>
            <a:rect l="l" t="t" r="r" b="b"/>
            <a:pathLst>
              <a:path w="2999796" h="2999796">
                <a:moveTo>
                  <a:pt x="0" y="0"/>
                </a:moveTo>
                <a:lnTo>
                  <a:pt x="2999796" y="0"/>
                </a:lnTo>
                <a:lnTo>
                  <a:pt x="2999796" y="2999796"/>
                </a:lnTo>
                <a:lnTo>
                  <a:pt x="0" y="2999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812511" y="7630114"/>
            <a:ext cx="1482804" cy="1350700"/>
          </a:xfrm>
          <a:custGeom>
            <a:avLst/>
            <a:gdLst/>
            <a:ahLst/>
            <a:cxnLst/>
            <a:rect l="l" t="t" r="r" b="b"/>
            <a:pathLst>
              <a:path w="1482804" h="1350700">
                <a:moveTo>
                  <a:pt x="0" y="0"/>
                </a:moveTo>
                <a:lnTo>
                  <a:pt x="1482804" y="0"/>
                </a:lnTo>
                <a:lnTo>
                  <a:pt x="1482804" y="1350699"/>
                </a:lnTo>
                <a:lnTo>
                  <a:pt x="0" y="1350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805251" y="8305464"/>
            <a:ext cx="1482804" cy="1350700"/>
          </a:xfrm>
          <a:custGeom>
            <a:avLst/>
            <a:gdLst/>
            <a:ahLst/>
            <a:cxnLst/>
            <a:rect l="l" t="t" r="r" b="b"/>
            <a:pathLst>
              <a:path w="1482804" h="1350700">
                <a:moveTo>
                  <a:pt x="0" y="0"/>
                </a:moveTo>
                <a:lnTo>
                  <a:pt x="1482804" y="0"/>
                </a:lnTo>
                <a:lnTo>
                  <a:pt x="1482804" y="1350699"/>
                </a:lnTo>
                <a:lnTo>
                  <a:pt x="0" y="1350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1350" y="115751"/>
            <a:ext cx="3726162" cy="1802107"/>
          </a:xfrm>
          <a:custGeom>
            <a:avLst/>
            <a:gdLst/>
            <a:ahLst/>
            <a:cxnLst/>
            <a:rect l="l" t="t" r="r" b="b"/>
            <a:pathLst>
              <a:path w="3726162" h="1802107">
                <a:moveTo>
                  <a:pt x="0" y="0"/>
                </a:moveTo>
                <a:lnTo>
                  <a:pt x="3726161" y="0"/>
                </a:lnTo>
                <a:lnTo>
                  <a:pt x="3726161" y="1802108"/>
                </a:lnTo>
                <a:lnTo>
                  <a:pt x="0" y="1802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-6624213" y="2064006"/>
            <a:ext cx="9100762" cy="6205065"/>
          </a:xfrm>
          <a:custGeom>
            <a:avLst/>
            <a:gdLst/>
            <a:ahLst/>
            <a:cxnLst/>
            <a:rect l="l" t="t" r="r" b="b"/>
            <a:pathLst>
              <a:path w="9100762" h="6205065">
                <a:moveTo>
                  <a:pt x="0" y="0"/>
                </a:moveTo>
                <a:lnTo>
                  <a:pt x="9100761" y="0"/>
                </a:lnTo>
                <a:lnTo>
                  <a:pt x="9100761" y="6205065"/>
                </a:lnTo>
                <a:lnTo>
                  <a:pt x="0" y="62050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6921797">
            <a:off x="7994421" y="2960994"/>
            <a:ext cx="9338239" cy="9338239"/>
          </a:xfrm>
          <a:custGeom>
            <a:avLst/>
            <a:gdLst/>
            <a:ahLst/>
            <a:cxnLst/>
            <a:rect l="l" t="t" r="r" b="b"/>
            <a:pathLst>
              <a:path w="9338239" h="9338239">
                <a:moveTo>
                  <a:pt x="0" y="0"/>
                </a:moveTo>
                <a:lnTo>
                  <a:pt x="9338239" y="0"/>
                </a:lnTo>
                <a:lnTo>
                  <a:pt x="9338239" y="9338239"/>
                </a:lnTo>
                <a:lnTo>
                  <a:pt x="0" y="93382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3000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6921797">
            <a:off x="8772084" y="-6811209"/>
            <a:ext cx="9338239" cy="9338239"/>
          </a:xfrm>
          <a:custGeom>
            <a:avLst/>
            <a:gdLst/>
            <a:ahLst/>
            <a:cxnLst/>
            <a:rect l="l" t="t" r="r" b="b"/>
            <a:pathLst>
              <a:path w="9338239" h="9338239">
                <a:moveTo>
                  <a:pt x="0" y="0"/>
                </a:moveTo>
                <a:lnTo>
                  <a:pt x="9338239" y="0"/>
                </a:lnTo>
                <a:lnTo>
                  <a:pt x="9338239" y="9338239"/>
                </a:lnTo>
                <a:lnTo>
                  <a:pt x="0" y="93382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3000"/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6921797">
            <a:off x="-5560887" y="-4584233"/>
            <a:ext cx="9338239" cy="9338239"/>
          </a:xfrm>
          <a:custGeom>
            <a:avLst/>
            <a:gdLst/>
            <a:ahLst/>
            <a:cxnLst/>
            <a:rect l="l" t="t" r="r" b="b"/>
            <a:pathLst>
              <a:path w="9338239" h="9338239">
                <a:moveTo>
                  <a:pt x="0" y="0"/>
                </a:moveTo>
                <a:lnTo>
                  <a:pt x="9338239" y="0"/>
                </a:lnTo>
                <a:lnTo>
                  <a:pt x="9338239" y="9338239"/>
                </a:lnTo>
                <a:lnTo>
                  <a:pt x="0" y="93382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3000"/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5676245" y="6652260"/>
            <a:ext cx="2092642" cy="755332"/>
            <a:chOff x="0" y="0"/>
            <a:chExt cx="2790190" cy="1007110"/>
          </a:xfrm>
        </p:grpSpPr>
        <p:sp>
          <p:nvSpPr>
            <p:cNvPr id="14" name="Freeform 14"/>
            <p:cNvSpPr/>
            <p:nvPr/>
          </p:nvSpPr>
          <p:spPr>
            <a:xfrm>
              <a:off x="48260" y="35560"/>
              <a:ext cx="2693670" cy="922020"/>
            </a:xfrm>
            <a:custGeom>
              <a:avLst/>
              <a:gdLst/>
              <a:ahLst/>
              <a:cxnLst/>
              <a:rect l="l" t="t" r="r" b="b"/>
              <a:pathLst>
                <a:path w="2693670" h="922020">
                  <a:moveTo>
                    <a:pt x="97790" y="577850"/>
                  </a:moveTo>
                  <a:cubicBezTo>
                    <a:pt x="608330" y="792480"/>
                    <a:pt x="661670" y="801370"/>
                    <a:pt x="734060" y="800100"/>
                  </a:cubicBezTo>
                  <a:cubicBezTo>
                    <a:pt x="816610" y="797560"/>
                    <a:pt x="920750" y="775970"/>
                    <a:pt x="996950" y="744220"/>
                  </a:cubicBezTo>
                  <a:cubicBezTo>
                    <a:pt x="1062990" y="717550"/>
                    <a:pt x="1126490" y="668020"/>
                    <a:pt x="1169670" y="633730"/>
                  </a:cubicBezTo>
                  <a:cubicBezTo>
                    <a:pt x="1200150" y="609600"/>
                    <a:pt x="1221740" y="591820"/>
                    <a:pt x="1240790" y="565150"/>
                  </a:cubicBezTo>
                  <a:cubicBezTo>
                    <a:pt x="1259840" y="539750"/>
                    <a:pt x="1275080" y="513080"/>
                    <a:pt x="1286510" y="477520"/>
                  </a:cubicBezTo>
                  <a:cubicBezTo>
                    <a:pt x="1301750" y="427990"/>
                    <a:pt x="1319530" y="344170"/>
                    <a:pt x="1311910" y="290830"/>
                  </a:cubicBezTo>
                  <a:cubicBezTo>
                    <a:pt x="1306830" y="247650"/>
                    <a:pt x="1281430" y="177800"/>
                    <a:pt x="1264920" y="179070"/>
                  </a:cubicBezTo>
                  <a:cubicBezTo>
                    <a:pt x="1248410" y="179070"/>
                    <a:pt x="1220470" y="275590"/>
                    <a:pt x="1211580" y="317500"/>
                  </a:cubicBezTo>
                  <a:cubicBezTo>
                    <a:pt x="1205230" y="349250"/>
                    <a:pt x="1202690" y="374650"/>
                    <a:pt x="1210310" y="406400"/>
                  </a:cubicBezTo>
                  <a:cubicBezTo>
                    <a:pt x="1220470" y="445770"/>
                    <a:pt x="1249680" y="497840"/>
                    <a:pt x="1277620" y="534670"/>
                  </a:cubicBezTo>
                  <a:cubicBezTo>
                    <a:pt x="1304290" y="568960"/>
                    <a:pt x="1328420" y="603250"/>
                    <a:pt x="1375410" y="623570"/>
                  </a:cubicBezTo>
                  <a:cubicBezTo>
                    <a:pt x="1450340" y="655320"/>
                    <a:pt x="1611630" y="650240"/>
                    <a:pt x="1710690" y="648970"/>
                  </a:cubicBezTo>
                  <a:cubicBezTo>
                    <a:pt x="1786890" y="648970"/>
                    <a:pt x="1851660" y="642620"/>
                    <a:pt x="1916430" y="629920"/>
                  </a:cubicBezTo>
                  <a:cubicBezTo>
                    <a:pt x="1978660" y="618490"/>
                    <a:pt x="2030730" y="599440"/>
                    <a:pt x="2091690" y="577850"/>
                  </a:cubicBezTo>
                  <a:cubicBezTo>
                    <a:pt x="2161540" y="553720"/>
                    <a:pt x="2254250" y="520700"/>
                    <a:pt x="2311400" y="487680"/>
                  </a:cubicBezTo>
                  <a:cubicBezTo>
                    <a:pt x="2354580" y="463550"/>
                    <a:pt x="2381250" y="439420"/>
                    <a:pt x="2413000" y="410210"/>
                  </a:cubicBezTo>
                  <a:cubicBezTo>
                    <a:pt x="2447290" y="381000"/>
                    <a:pt x="2482850" y="349250"/>
                    <a:pt x="2508250" y="311150"/>
                  </a:cubicBezTo>
                  <a:cubicBezTo>
                    <a:pt x="2533650" y="271780"/>
                    <a:pt x="2541270" y="201930"/>
                    <a:pt x="2562860" y="176530"/>
                  </a:cubicBezTo>
                  <a:cubicBezTo>
                    <a:pt x="2575560" y="162560"/>
                    <a:pt x="2589530" y="156210"/>
                    <a:pt x="2603500" y="153670"/>
                  </a:cubicBezTo>
                  <a:cubicBezTo>
                    <a:pt x="2618740" y="151130"/>
                    <a:pt x="2636520" y="152400"/>
                    <a:pt x="2650490" y="160020"/>
                  </a:cubicBezTo>
                  <a:cubicBezTo>
                    <a:pt x="2665730" y="170180"/>
                    <a:pt x="2686050" y="196850"/>
                    <a:pt x="2689860" y="215900"/>
                  </a:cubicBezTo>
                  <a:cubicBezTo>
                    <a:pt x="2693670" y="231140"/>
                    <a:pt x="2688590" y="248920"/>
                    <a:pt x="2680970" y="261620"/>
                  </a:cubicBezTo>
                  <a:cubicBezTo>
                    <a:pt x="2673350" y="274320"/>
                    <a:pt x="2660650" y="288290"/>
                    <a:pt x="2646680" y="293370"/>
                  </a:cubicBezTo>
                  <a:cubicBezTo>
                    <a:pt x="2627630" y="298450"/>
                    <a:pt x="2594610" y="298450"/>
                    <a:pt x="2578100" y="287020"/>
                  </a:cubicBezTo>
                  <a:cubicBezTo>
                    <a:pt x="2560320" y="276860"/>
                    <a:pt x="2546350" y="246380"/>
                    <a:pt x="2543810" y="227330"/>
                  </a:cubicBezTo>
                  <a:cubicBezTo>
                    <a:pt x="2542540" y="212090"/>
                    <a:pt x="2548890" y="194310"/>
                    <a:pt x="2557780" y="182880"/>
                  </a:cubicBezTo>
                  <a:cubicBezTo>
                    <a:pt x="2566670" y="170180"/>
                    <a:pt x="2581910" y="160020"/>
                    <a:pt x="2595880" y="154940"/>
                  </a:cubicBezTo>
                  <a:cubicBezTo>
                    <a:pt x="2609850" y="151130"/>
                    <a:pt x="2628900" y="152400"/>
                    <a:pt x="2642870" y="157480"/>
                  </a:cubicBezTo>
                  <a:cubicBezTo>
                    <a:pt x="2656840" y="162560"/>
                    <a:pt x="2670810" y="173990"/>
                    <a:pt x="2679700" y="186690"/>
                  </a:cubicBezTo>
                  <a:cubicBezTo>
                    <a:pt x="2687320" y="198120"/>
                    <a:pt x="2689860" y="212090"/>
                    <a:pt x="2689860" y="231140"/>
                  </a:cubicBezTo>
                  <a:cubicBezTo>
                    <a:pt x="2691130" y="264160"/>
                    <a:pt x="2688590" y="331470"/>
                    <a:pt x="2665730" y="365760"/>
                  </a:cubicBezTo>
                  <a:cubicBezTo>
                    <a:pt x="2642870" y="398780"/>
                    <a:pt x="2590800" y="407670"/>
                    <a:pt x="2555240" y="436880"/>
                  </a:cubicBezTo>
                  <a:cubicBezTo>
                    <a:pt x="2514600" y="471170"/>
                    <a:pt x="2485390" y="524510"/>
                    <a:pt x="2438400" y="558800"/>
                  </a:cubicBezTo>
                  <a:cubicBezTo>
                    <a:pt x="2387600" y="595630"/>
                    <a:pt x="2327910" y="618490"/>
                    <a:pt x="2258060" y="647700"/>
                  </a:cubicBezTo>
                  <a:cubicBezTo>
                    <a:pt x="2166620" y="685800"/>
                    <a:pt x="2030730" y="736600"/>
                    <a:pt x="1930400" y="758190"/>
                  </a:cubicBezTo>
                  <a:cubicBezTo>
                    <a:pt x="1850390" y="775970"/>
                    <a:pt x="1788160" y="779780"/>
                    <a:pt x="1706880" y="783590"/>
                  </a:cubicBezTo>
                  <a:cubicBezTo>
                    <a:pt x="1611630" y="787400"/>
                    <a:pt x="1465580" y="787400"/>
                    <a:pt x="1390650" y="774700"/>
                  </a:cubicBezTo>
                  <a:cubicBezTo>
                    <a:pt x="1347470" y="767080"/>
                    <a:pt x="1322070" y="758190"/>
                    <a:pt x="1292860" y="742950"/>
                  </a:cubicBezTo>
                  <a:cubicBezTo>
                    <a:pt x="1262380" y="727710"/>
                    <a:pt x="1236980" y="708660"/>
                    <a:pt x="1210310" y="680720"/>
                  </a:cubicBezTo>
                  <a:cubicBezTo>
                    <a:pt x="1170940" y="640080"/>
                    <a:pt x="1115060" y="563880"/>
                    <a:pt x="1090930" y="511810"/>
                  </a:cubicBezTo>
                  <a:cubicBezTo>
                    <a:pt x="1074420" y="473710"/>
                    <a:pt x="1069340" y="447040"/>
                    <a:pt x="1065530" y="405130"/>
                  </a:cubicBezTo>
                  <a:cubicBezTo>
                    <a:pt x="1059180" y="349250"/>
                    <a:pt x="1065530" y="259080"/>
                    <a:pt x="1069340" y="207010"/>
                  </a:cubicBezTo>
                  <a:cubicBezTo>
                    <a:pt x="1071880" y="172720"/>
                    <a:pt x="1071880" y="149860"/>
                    <a:pt x="1079500" y="121920"/>
                  </a:cubicBezTo>
                  <a:cubicBezTo>
                    <a:pt x="1089660" y="92710"/>
                    <a:pt x="1097280" y="54610"/>
                    <a:pt x="1123950" y="36830"/>
                  </a:cubicBezTo>
                  <a:cubicBezTo>
                    <a:pt x="1156970" y="12700"/>
                    <a:pt x="1236980" y="0"/>
                    <a:pt x="1280160" y="15240"/>
                  </a:cubicBezTo>
                  <a:cubicBezTo>
                    <a:pt x="1322070" y="29210"/>
                    <a:pt x="1360170" y="82550"/>
                    <a:pt x="1384300" y="116840"/>
                  </a:cubicBezTo>
                  <a:cubicBezTo>
                    <a:pt x="1403350" y="142240"/>
                    <a:pt x="1410970" y="165100"/>
                    <a:pt x="1421130" y="194310"/>
                  </a:cubicBezTo>
                  <a:cubicBezTo>
                    <a:pt x="1431290" y="226060"/>
                    <a:pt x="1440180" y="259080"/>
                    <a:pt x="1440180" y="302260"/>
                  </a:cubicBezTo>
                  <a:cubicBezTo>
                    <a:pt x="1438910" y="365760"/>
                    <a:pt x="1418590" y="473710"/>
                    <a:pt x="1394460" y="537210"/>
                  </a:cubicBezTo>
                  <a:cubicBezTo>
                    <a:pt x="1376680" y="584200"/>
                    <a:pt x="1352550" y="619760"/>
                    <a:pt x="1324610" y="654050"/>
                  </a:cubicBezTo>
                  <a:cubicBezTo>
                    <a:pt x="1297940" y="684530"/>
                    <a:pt x="1271270" y="706120"/>
                    <a:pt x="1231900" y="734060"/>
                  </a:cubicBezTo>
                  <a:cubicBezTo>
                    <a:pt x="1178560" y="773430"/>
                    <a:pt x="1102360" y="829310"/>
                    <a:pt x="1023620" y="861060"/>
                  </a:cubicBezTo>
                  <a:cubicBezTo>
                    <a:pt x="933450" y="895350"/>
                    <a:pt x="814070" y="916940"/>
                    <a:pt x="718820" y="919480"/>
                  </a:cubicBezTo>
                  <a:cubicBezTo>
                    <a:pt x="636270" y="922020"/>
                    <a:pt x="572770" y="910590"/>
                    <a:pt x="482600" y="885190"/>
                  </a:cubicBezTo>
                  <a:cubicBezTo>
                    <a:pt x="353060" y="848360"/>
                    <a:pt x="80010" y="736600"/>
                    <a:pt x="25400" y="687070"/>
                  </a:cubicBezTo>
                  <a:cubicBezTo>
                    <a:pt x="7620" y="671830"/>
                    <a:pt x="3810" y="660400"/>
                    <a:pt x="2540" y="646430"/>
                  </a:cubicBezTo>
                  <a:cubicBezTo>
                    <a:pt x="0" y="631190"/>
                    <a:pt x="5080" y="612140"/>
                    <a:pt x="12700" y="600710"/>
                  </a:cubicBezTo>
                  <a:cubicBezTo>
                    <a:pt x="20320" y="588010"/>
                    <a:pt x="36830" y="576580"/>
                    <a:pt x="50800" y="572770"/>
                  </a:cubicBezTo>
                  <a:cubicBezTo>
                    <a:pt x="64770" y="568960"/>
                    <a:pt x="97790" y="577850"/>
                    <a:pt x="97790" y="57785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17672685" y="6477000"/>
            <a:ext cx="192405" cy="217170"/>
            <a:chOff x="0" y="0"/>
            <a:chExt cx="256540" cy="289560"/>
          </a:xfrm>
        </p:grpSpPr>
        <p:sp>
          <p:nvSpPr>
            <p:cNvPr id="16" name="Freeform 16"/>
            <p:cNvSpPr/>
            <p:nvPr/>
          </p:nvSpPr>
          <p:spPr>
            <a:xfrm>
              <a:off x="48260" y="44450"/>
              <a:ext cx="158750" cy="199390"/>
            </a:xfrm>
            <a:custGeom>
              <a:avLst/>
              <a:gdLst/>
              <a:ahLst/>
              <a:cxnLst/>
              <a:rect l="l" t="t" r="r" b="b"/>
              <a:pathLst>
                <a:path w="158750" h="199390">
                  <a:moveTo>
                    <a:pt x="2540" y="121920"/>
                  </a:moveTo>
                  <a:cubicBezTo>
                    <a:pt x="15240" y="35560"/>
                    <a:pt x="38100" y="11430"/>
                    <a:pt x="58420" y="6350"/>
                  </a:cubicBezTo>
                  <a:cubicBezTo>
                    <a:pt x="78740" y="0"/>
                    <a:pt x="113030" y="7620"/>
                    <a:pt x="128270" y="21590"/>
                  </a:cubicBezTo>
                  <a:cubicBezTo>
                    <a:pt x="144780" y="35560"/>
                    <a:pt x="157480" y="67310"/>
                    <a:pt x="154940" y="88900"/>
                  </a:cubicBezTo>
                  <a:cubicBezTo>
                    <a:pt x="153670" y="109220"/>
                    <a:pt x="133350" y="138430"/>
                    <a:pt x="115570" y="148590"/>
                  </a:cubicBezTo>
                  <a:cubicBezTo>
                    <a:pt x="96520" y="158750"/>
                    <a:pt x="60960" y="158750"/>
                    <a:pt x="43180" y="148590"/>
                  </a:cubicBezTo>
                  <a:cubicBezTo>
                    <a:pt x="24130" y="138430"/>
                    <a:pt x="3810" y="109220"/>
                    <a:pt x="2540" y="88900"/>
                  </a:cubicBezTo>
                  <a:cubicBezTo>
                    <a:pt x="0" y="67310"/>
                    <a:pt x="12700" y="35560"/>
                    <a:pt x="29210" y="21590"/>
                  </a:cubicBezTo>
                  <a:cubicBezTo>
                    <a:pt x="45720" y="7620"/>
                    <a:pt x="80010" y="2540"/>
                    <a:pt x="99060" y="6350"/>
                  </a:cubicBezTo>
                  <a:cubicBezTo>
                    <a:pt x="115570" y="8890"/>
                    <a:pt x="130810" y="21590"/>
                    <a:pt x="139700" y="33020"/>
                  </a:cubicBezTo>
                  <a:cubicBezTo>
                    <a:pt x="149860" y="45720"/>
                    <a:pt x="153670" y="62230"/>
                    <a:pt x="156210" y="80010"/>
                  </a:cubicBezTo>
                  <a:cubicBezTo>
                    <a:pt x="158750" y="102870"/>
                    <a:pt x="156210" y="137160"/>
                    <a:pt x="146050" y="157480"/>
                  </a:cubicBezTo>
                  <a:cubicBezTo>
                    <a:pt x="138430" y="172720"/>
                    <a:pt x="123190" y="187960"/>
                    <a:pt x="105410" y="193040"/>
                  </a:cubicBezTo>
                  <a:cubicBezTo>
                    <a:pt x="86360" y="199390"/>
                    <a:pt x="52070" y="196850"/>
                    <a:pt x="35560" y="184150"/>
                  </a:cubicBezTo>
                  <a:cubicBezTo>
                    <a:pt x="17780" y="172720"/>
                    <a:pt x="2540" y="121920"/>
                    <a:pt x="2540" y="12192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8686800" y="1516261"/>
            <a:ext cx="7858816" cy="1135380"/>
            <a:chOff x="0" y="0"/>
            <a:chExt cx="8799830" cy="1513840"/>
          </a:xfrm>
        </p:grpSpPr>
        <p:sp>
          <p:nvSpPr>
            <p:cNvPr id="18" name="Freeform 18"/>
            <p:cNvSpPr/>
            <p:nvPr/>
          </p:nvSpPr>
          <p:spPr>
            <a:xfrm>
              <a:off x="46990" y="6350"/>
              <a:ext cx="8707120" cy="1502410"/>
            </a:xfrm>
            <a:custGeom>
              <a:avLst/>
              <a:gdLst/>
              <a:ahLst/>
              <a:cxnLst/>
              <a:rect l="l" t="t" r="r" b="b"/>
              <a:pathLst>
                <a:path w="8707120" h="1502410">
                  <a:moveTo>
                    <a:pt x="8065770" y="1390650"/>
                  </a:moveTo>
                  <a:cubicBezTo>
                    <a:pt x="6727190" y="1361440"/>
                    <a:pt x="6617970" y="1360170"/>
                    <a:pt x="6257290" y="1363980"/>
                  </a:cubicBezTo>
                  <a:cubicBezTo>
                    <a:pt x="5267960" y="1371600"/>
                    <a:pt x="1328420" y="1502410"/>
                    <a:pt x="708660" y="1456690"/>
                  </a:cubicBezTo>
                  <a:cubicBezTo>
                    <a:pt x="582930" y="1447800"/>
                    <a:pt x="554990" y="1443990"/>
                    <a:pt x="483870" y="1419860"/>
                  </a:cubicBezTo>
                  <a:cubicBezTo>
                    <a:pt x="412750" y="1395730"/>
                    <a:pt x="341630" y="1358900"/>
                    <a:pt x="281940" y="1313180"/>
                  </a:cubicBezTo>
                  <a:cubicBezTo>
                    <a:pt x="222250" y="1267460"/>
                    <a:pt x="166370" y="1209040"/>
                    <a:pt x="124460" y="1146810"/>
                  </a:cubicBezTo>
                  <a:cubicBezTo>
                    <a:pt x="82550" y="1084580"/>
                    <a:pt x="48260" y="1012190"/>
                    <a:pt x="29210" y="939800"/>
                  </a:cubicBezTo>
                  <a:cubicBezTo>
                    <a:pt x="8890" y="867410"/>
                    <a:pt x="0" y="787400"/>
                    <a:pt x="3810" y="712470"/>
                  </a:cubicBezTo>
                  <a:cubicBezTo>
                    <a:pt x="7620" y="637540"/>
                    <a:pt x="25400" y="558800"/>
                    <a:pt x="53340" y="488950"/>
                  </a:cubicBezTo>
                  <a:cubicBezTo>
                    <a:pt x="81280" y="419100"/>
                    <a:pt x="121920" y="350520"/>
                    <a:pt x="171450" y="293370"/>
                  </a:cubicBezTo>
                  <a:cubicBezTo>
                    <a:pt x="219710" y="236220"/>
                    <a:pt x="280670" y="184150"/>
                    <a:pt x="345440" y="146050"/>
                  </a:cubicBezTo>
                  <a:cubicBezTo>
                    <a:pt x="408940" y="106680"/>
                    <a:pt x="483870" y="77470"/>
                    <a:pt x="557530" y="60960"/>
                  </a:cubicBezTo>
                  <a:cubicBezTo>
                    <a:pt x="631190" y="45720"/>
                    <a:pt x="711200" y="40640"/>
                    <a:pt x="784860" y="49530"/>
                  </a:cubicBezTo>
                  <a:cubicBezTo>
                    <a:pt x="859790" y="57150"/>
                    <a:pt x="937260" y="78740"/>
                    <a:pt x="1005840" y="110490"/>
                  </a:cubicBezTo>
                  <a:cubicBezTo>
                    <a:pt x="1073150" y="142240"/>
                    <a:pt x="1140460" y="186690"/>
                    <a:pt x="1195070" y="238760"/>
                  </a:cubicBezTo>
                  <a:cubicBezTo>
                    <a:pt x="1249680" y="289560"/>
                    <a:pt x="1297940" y="354330"/>
                    <a:pt x="1332230" y="420370"/>
                  </a:cubicBezTo>
                  <a:cubicBezTo>
                    <a:pt x="1367790" y="486410"/>
                    <a:pt x="1393190" y="562610"/>
                    <a:pt x="1405890" y="636270"/>
                  </a:cubicBezTo>
                  <a:cubicBezTo>
                    <a:pt x="1417320" y="711200"/>
                    <a:pt x="1417320" y="791210"/>
                    <a:pt x="1405890" y="864870"/>
                  </a:cubicBezTo>
                  <a:cubicBezTo>
                    <a:pt x="1393190" y="939800"/>
                    <a:pt x="1367790" y="1014730"/>
                    <a:pt x="1332230" y="1082040"/>
                  </a:cubicBezTo>
                  <a:cubicBezTo>
                    <a:pt x="1297940" y="1148080"/>
                    <a:pt x="1248410" y="1211580"/>
                    <a:pt x="1193800" y="1263650"/>
                  </a:cubicBezTo>
                  <a:cubicBezTo>
                    <a:pt x="1140460" y="1315720"/>
                    <a:pt x="1073150" y="1360170"/>
                    <a:pt x="1005840" y="1391920"/>
                  </a:cubicBezTo>
                  <a:cubicBezTo>
                    <a:pt x="937260" y="1423670"/>
                    <a:pt x="859790" y="1443990"/>
                    <a:pt x="784860" y="1452880"/>
                  </a:cubicBezTo>
                  <a:cubicBezTo>
                    <a:pt x="709930" y="1460500"/>
                    <a:pt x="629920" y="1456690"/>
                    <a:pt x="557530" y="1440180"/>
                  </a:cubicBezTo>
                  <a:cubicBezTo>
                    <a:pt x="483870" y="1423670"/>
                    <a:pt x="408940" y="1394460"/>
                    <a:pt x="345440" y="1355090"/>
                  </a:cubicBezTo>
                  <a:cubicBezTo>
                    <a:pt x="280670" y="1316990"/>
                    <a:pt x="219710" y="1264920"/>
                    <a:pt x="171450" y="1207770"/>
                  </a:cubicBezTo>
                  <a:cubicBezTo>
                    <a:pt x="121920" y="1150620"/>
                    <a:pt x="81280" y="1082040"/>
                    <a:pt x="53340" y="1012190"/>
                  </a:cubicBezTo>
                  <a:cubicBezTo>
                    <a:pt x="25400" y="942340"/>
                    <a:pt x="7620" y="863600"/>
                    <a:pt x="3810" y="788670"/>
                  </a:cubicBezTo>
                  <a:cubicBezTo>
                    <a:pt x="0" y="713740"/>
                    <a:pt x="8890" y="633730"/>
                    <a:pt x="29210" y="561340"/>
                  </a:cubicBezTo>
                  <a:cubicBezTo>
                    <a:pt x="49530" y="488950"/>
                    <a:pt x="82550" y="416560"/>
                    <a:pt x="124460" y="354330"/>
                  </a:cubicBezTo>
                  <a:cubicBezTo>
                    <a:pt x="166370" y="292100"/>
                    <a:pt x="222250" y="233680"/>
                    <a:pt x="281940" y="189230"/>
                  </a:cubicBezTo>
                  <a:cubicBezTo>
                    <a:pt x="341630" y="143510"/>
                    <a:pt x="412750" y="105410"/>
                    <a:pt x="483870" y="81280"/>
                  </a:cubicBezTo>
                  <a:cubicBezTo>
                    <a:pt x="554990" y="57150"/>
                    <a:pt x="582930" y="54610"/>
                    <a:pt x="708660" y="44450"/>
                  </a:cubicBezTo>
                  <a:cubicBezTo>
                    <a:pt x="1328420" y="0"/>
                    <a:pt x="5267960" y="130810"/>
                    <a:pt x="6257290" y="138430"/>
                  </a:cubicBezTo>
                  <a:cubicBezTo>
                    <a:pt x="6617970" y="140970"/>
                    <a:pt x="6727190" y="140970"/>
                    <a:pt x="6996430" y="137160"/>
                  </a:cubicBezTo>
                  <a:cubicBezTo>
                    <a:pt x="7320280" y="133350"/>
                    <a:pt x="7870190" y="101600"/>
                    <a:pt x="8065770" y="110490"/>
                  </a:cubicBezTo>
                  <a:cubicBezTo>
                    <a:pt x="8140700" y="114300"/>
                    <a:pt x="8169910" y="116840"/>
                    <a:pt x="8219440" y="129540"/>
                  </a:cubicBezTo>
                  <a:cubicBezTo>
                    <a:pt x="8268970" y="142240"/>
                    <a:pt x="8318500" y="160020"/>
                    <a:pt x="8362950" y="184150"/>
                  </a:cubicBezTo>
                  <a:cubicBezTo>
                    <a:pt x="8408670" y="208280"/>
                    <a:pt x="8451850" y="237490"/>
                    <a:pt x="8489950" y="271780"/>
                  </a:cubicBezTo>
                  <a:cubicBezTo>
                    <a:pt x="8528050" y="306070"/>
                    <a:pt x="8563610" y="345440"/>
                    <a:pt x="8592820" y="387350"/>
                  </a:cubicBezTo>
                  <a:cubicBezTo>
                    <a:pt x="8622030" y="429260"/>
                    <a:pt x="8646160" y="476250"/>
                    <a:pt x="8663940" y="524510"/>
                  </a:cubicBezTo>
                  <a:cubicBezTo>
                    <a:pt x="8682990" y="571500"/>
                    <a:pt x="8695690" y="623570"/>
                    <a:pt x="8700770" y="673100"/>
                  </a:cubicBezTo>
                  <a:cubicBezTo>
                    <a:pt x="8707120" y="723900"/>
                    <a:pt x="8707120" y="777240"/>
                    <a:pt x="8700770" y="828040"/>
                  </a:cubicBezTo>
                  <a:cubicBezTo>
                    <a:pt x="8695690" y="878840"/>
                    <a:pt x="8682990" y="929640"/>
                    <a:pt x="8663940" y="977900"/>
                  </a:cubicBezTo>
                  <a:cubicBezTo>
                    <a:pt x="8646160" y="1024890"/>
                    <a:pt x="8622030" y="1071880"/>
                    <a:pt x="8592820" y="1113790"/>
                  </a:cubicBezTo>
                  <a:cubicBezTo>
                    <a:pt x="8563610" y="1155700"/>
                    <a:pt x="8528050" y="1196340"/>
                    <a:pt x="8489950" y="1229360"/>
                  </a:cubicBezTo>
                  <a:cubicBezTo>
                    <a:pt x="8451850" y="1263650"/>
                    <a:pt x="8408670" y="1294130"/>
                    <a:pt x="8362950" y="1316990"/>
                  </a:cubicBezTo>
                  <a:cubicBezTo>
                    <a:pt x="8318500" y="1341120"/>
                    <a:pt x="8268970" y="1360170"/>
                    <a:pt x="8219440" y="1371600"/>
                  </a:cubicBezTo>
                  <a:cubicBezTo>
                    <a:pt x="8169910" y="1384300"/>
                    <a:pt x="8065770" y="1390650"/>
                    <a:pt x="8065770" y="1390650"/>
                  </a:cubicBezTo>
                </a:path>
              </a:pathLst>
            </a:custGeom>
            <a:solidFill>
              <a:srgbClr val="FBE6C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9539979" y="252484"/>
            <a:ext cx="495300" cy="569595"/>
            <a:chOff x="0" y="0"/>
            <a:chExt cx="660400" cy="759460"/>
          </a:xfrm>
        </p:grpSpPr>
        <p:sp>
          <p:nvSpPr>
            <p:cNvPr id="20" name="Freeform 20"/>
            <p:cNvSpPr/>
            <p:nvPr/>
          </p:nvSpPr>
          <p:spPr>
            <a:xfrm>
              <a:off x="49530" y="48260"/>
              <a:ext cx="561340" cy="664210"/>
            </a:xfrm>
            <a:custGeom>
              <a:avLst/>
              <a:gdLst/>
              <a:ahLst/>
              <a:cxnLst/>
              <a:rect l="l" t="t" r="r" b="b"/>
              <a:pathLst>
                <a:path w="561340" h="664210">
                  <a:moveTo>
                    <a:pt x="337820" y="613410"/>
                  </a:moveTo>
                  <a:cubicBezTo>
                    <a:pt x="139700" y="332740"/>
                    <a:pt x="52070" y="251460"/>
                    <a:pt x="22860" y="196850"/>
                  </a:cubicBezTo>
                  <a:cubicBezTo>
                    <a:pt x="7620" y="167640"/>
                    <a:pt x="0" y="144780"/>
                    <a:pt x="1270" y="120650"/>
                  </a:cubicBezTo>
                  <a:cubicBezTo>
                    <a:pt x="2540" y="95250"/>
                    <a:pt x="17780" y="63500"/>
                    <a:pt x="30480" y="45720"/>
                  </a:cubicBezTo>
                  <a:cubicBezTo>
                    <a:pt x="39370" y="33020"/>
                    <a:pt x="46990" y="26670"/>
                    <a:pt x="60960" y="20320"/>
                  </a:cubicBezTo>
                  <a:cubicBezTo>
                    <a:pt x="80010" y="10160"/>
                    <a:pt x="116840" y="1270"/>
                    <a:pt x="138430" y="2540"/>
                  </a:cubicBezTo>
                  <a:cubicBezTo>
                    <a:pt x="153670" y="2540"/>
                    <a:pt x="165100" y="7620"/>
                    <a:pt x="177800" y="12700"/>
                  </a:cubicBezTo>
                  <a:cubicBezTo>
                    <a:pt x="189230" y="17780"/>
                    <a:pt x="200660" y="24130"/>
                    <a:pt x="210820" y="35560"/>
                  </a:cubicBezTo>
                  <a:cubicBezTo>
                    <a:pt x="224790" y="50800"/>
                    <a:pt x="243840" y="80010"/>
                    <a:pt x="248920" y="105410"/>
                  </a:cubicBezTo>
                  <a:cubicBezTo>
                    <a:pt x="252730" y="129540"/>
                    <a:pt x="245110" y="163830"/>
                    <a:pt x="236220" y="184150"/>
                  </a:cubicBezTo>
                  <a:cubicBezTo>
                    <a:pt x="229870" y="198120"/>
                    <a:pt x="223520" y="205740"/>
                    <a:pt x="212090" y="215900"/>
                  </a:cubicBezTo>
                  <a:cubicBezTo>
                    <a:pt x="195580" y="229870"/>
                    <a:pt x="161290" y="245110"/>
                    <a:pt x="139700" y="250190"/>
                  </a:cubicBezTo>
                  <a:cubicBezTo>
                    <a:pt x="124460" y="252730"/>
                    <a:pt x="113030" y="250190"/>
                    <a:pt x="100330" y="247650"/>
                  </a:cubicBezTo>
                  <a:cubicBezTo>
                    <a:pt x="86360" y="245110"/>
                    <a:pt x="74930" y="242570"/>
                    <a:pt x="62230" y="233680"/>
                  </a:cubicBezTo>
                  <a:cubicBezTo>
                    <a:pt x="44450" y="220980"/>
                    <a:pt x="19050" y="196850"/>
                    <a:pt x="10160" y="172720"/>
                  </a:cubicBezTo>
                  <a:cubicBezTo>
                    <a:pt x="1270" y="149860"/>
                    <a:pt x="1270" y="114300"/>
                    <a:pt x="5080" y="93980"/>
                  </a:cubicBezTo>
                  <a:cubicBezTo>
                    <a:pt x="7620" y="78740"/>
                    <a:pt x="12700" y="68580"/>
                    <a:pt x="21590" y="57150"/>
                  </a:cubicBezTo>
                  <a:cubicBezTo>
                    <a:pt x="35560" y="40640"/>
                    <a:pt x="60960" y="16510"/>
                    <a:pt x="85090" y="7620"/>
                  </a:cubicBezTo>
                  <a:cubicBezTo>
                    <a:pt x="109220" y="0"/>
                    <a:pt x="143510" y="2540"/>
                    <a:pt x="165100" y="7620"/>
                  </a:cubicBezTo>
                  <a:cubicBezTo>
                    <a:pt x="179070" y="11430"/>
                    <a:pt x="185420" y="15240"/>
                    <a:pt x="200660" y="26670"/>
                  </a:cubicBezTo>
                  <a:cubicBezTo>
                    <a:pt x="234950" y="53340"/>
                    <a:pt x="298450" y="132080"/>
                    <a:pt x="349250" y="196850"/>
                  </a:cubicBezTo>
                  <a:cubicBezTo>
                    <a:pt x="410210" y="275590"/>
                    <a:pt x="505460" y="402590"/>
                    <a:pt x="535940" y="468630"/>
                  </a:cubicBezTo>
                  <a:cubicBezTo>
                    <a:pt x="552450" y="502920"/>
                    <a:pt x="561340" y="525780"/>
                    <a:pt x="558800" y="552450"/>
                  </a:cubicBezTo>
                  <a:cubicBezTo>
                    <a:pt x="556260" y="580390"/>
                    <a:pt x="537210" y="613410"/>
                    <a:pt x="520700" y="631190"/>
                  </a:cubicBezTo>
                  <a:cubicBezTo>
                    <a:pt x="506730" y="645160"/>
                    <a:pt x="488950" y="655320"/>
                    <a:pt x="468630" y="659130"/>
                  </a:cubicBezTo>
                  <a:cubicBezTo>
                    <a:pt x="444500" y="664210"/>
                    <a:pt x="405130" y="660400"/>
                    <a:pt x="382270" y="651510"/>
                  </a:cubicBezTo>
                  <a:cubicBezTo>
                    <a:pt x="363220" y="642620"/>
                    <a:pt x="337820" y="613410"/>
                    <a:pt x="337820" y="61341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9970509" y="266772"/>
            <a:ext cx="336232" cy="441007"/>
            <a:chOff x="0" y="0"/>
            <a:chExt cx="448310" cy="588010"/>
          </a:xfrm>
        </p:grpSpPr>
        <p:sp>
          <p:nvSpPr>
            <p:cNvPr id="22" name="Freeform 22"/>
            <p:cNvSpPr/>
            <p:nvPr/>
          </p:nvSpPr>
          <p:spPr>
            <a:xfrm>
              <a:off x="48260" y="48260"/>
              <a:ext cx="351790" cy="488950"/>
            </a:xfrm>
            <a:custGeom>
              <a:avLst/>
              <a:gdLst/>
              <a:ahLst/>
              <a:cxnLst/>
              <a:rect l="l" t="t" r="r" b="b"/>
              <a:pathLst>
                <a:path w="351790" h="488950">
                  <a:moveTo>
                    <a:pt x="10160" y="322580"/>
                  </a:moveTo>
                  <a:cubicBezTo>
                    <a:pt x="134620" y="43180"/>
                    <a:pt x="153670" y="26670"/>
                    <a:pt x="171450" y="15240"/>
                  </a:cubicBezTo>
                  <a:cubicBezTo>
                    <a:pt x="184150" y="7620"/>
                    <a:pt x="194310" y="3810"/>
                    <a:pt x="209550" y="3810"/>
                  </a:cubicBezTo>
                  <a:cubicBezTo>
                    <a:pt x="229870" y="1270"/>
                    <a:pt x="264160" y="5080"/>
                    <a:pt x="285750" y="16510"/>
                  </a:cubicBezTo>
                  <a:cubicBezTo>
                    <a:pt x="307340" y="29210"/>
                    <a:pt x="328930" y="55880"/>
                    <a:pt x="339090" y="74930"/>
                  </a:cubicBezTo>
                  <a:cubicBezTo>
                    <a:pt x="346710" y="87630"/>
                    <a:pt x="349250" y="97790"/>
                    <a:pt x="349250" y="113030"/>
                  </a:cubicBezTo>
                  <a:cubicBezTo>
                    <a:pt x="349250" y="133350"/>
                    <a:pt x="344170" y="167640"/>
                    <a:pt x="331470" y="189230"/>
                  </a:cubicBezTo>
                  <a:cubicBezTo>
                    <a:pt x="318770" y="209550"/>
                    <a:pt x="289560" y="229870"/>
                    <a:pt x="270510" y="238760"/>
                  </a:cubicBezTo>
                  <a:cubicBezTo>
                    <a:pt x="257810" y="245110"/>
                    <a:pt x="247650" y="247650"/>
                    <a:pt x="232410" y="246380"/>
                  </a:cubicBezTo>
                  <a:cubicBezTo>
                    <a:pt x="210820" y="246380"/>
                    <a:pt x="177800" y="238760"/>
                    <a:pt x="157480" y="224790"/>
                  </a:cubicBezTo>
                  <a:cubicBezTo>
                    <a:pt x="137160" y="210820"/>
                    <a:pt x="118110" y="185420"/>
                    <a:pt x="110490" y="161290"/>
                  </a:cubicBezTo>
                  <a:cubicBezTo>
                    <a:pt x="102870" y="138430"/>
                    <a:pt x="102870" y="106680"/>
                    <a:pt x="111760" y="83820"/>
                  </a:cubicBezTo>
                  <a:cubicBezTo>
                    <a:pt x="119380" y="59690"/>
                    <a:pt x="143510" y="35560"/>
                    <a:pt x="160020" y="21590"/>
                  </a:cubicBezTo>
                  <a:cubicBezTo>
                    <a:pt x="171450" y="12700"/>
                    <a:pt x="182880" y="8890"/>
                    <a:pt x="195580" y="6350"/>
                  </a:cubicBezTo>
                  <a:cubicBezTo>
                    <a:pt x="208280" y="2540"/>
                    <a:pt x="220980" y="0"/>
                    <a:pt x="234950" y="2540"/>
                  </a:cubicBezTo>
                  <a:cubicBezTo>
                    <a:pt x="256540" y="5080"/>
                    <a:pt x="289560" y="15240"/>
                    <a:pt x="307340" y="31750"/>
                  </a:cubicBezTo>
                  <a:cubicBezTo>
                    <a:pt x="326390" y="48260"/>
                    <a:pt x="341630" y="74930"/>
                    <a:pt x="346710" y="99060"/>
                  </a:cubicBezTo>
                  <a:cubicBezTo>
                    <a:pt x="351790" y="123190"/>
                    <a:pt x="346710" y="144780"/>
                    <a:pt x="337820" y="177800"/>
                  </a:cubicBezTo>
                  <a:cubicBezTo>
                    <a:pt x="320040" y="238760"/>
                    <a:pt x="256540" y="389890"/>
                    <a:pt x="223520" y="435610"/>
                  </a:cubicBezTo>
                  <a:cubicBezTo>
                    <a:pt x="207010" y="457200"/>
                    <a:pt x="195580" y="464820"/>
                    <a:pt x="179070" y="473710"/>
                  </a:cubicBezTo>
                  <a:cubicBezTo>
                    <a:pt x="162560" y="482600"/>
                    <a:pt x="143510" y="488950"/>
                    <a:pt x="123190" y="487680"/>
                  </a:cubicBezTo>
                  <a:cubicBezTo>
                    <a:pt x="97790" y="486410"/>
                    <a:pt x="62230" y="474980"/>
                    <a:pt x="43180" y="457200"/>
                  </a:cubicBezTo>
                  <a:cubicBezTo>
                    <a:pt x="22860" y="439420"/>
                    <a:pt x="7620" y="405130"/>
                    <a:pt x="2540" y="381000"/>
                  </a:cubicBezTo>
                  <a:cubicBezTo>
                    <a:pt x="0" y="360680"/>
                    <a:pt x="10160" y="322580"/>
                    <a:pt x="10160" y="32258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3" name="Group 23"/>
          <p:cNvGrpSpPr/>
          <p:nvPr/>
        </p:nvGrpSpPr>
        <p:grpSpPr>
          <a:xfrm>
            <a:off x="9461874" y="783027"/>
            <a:ext cx="424815" cy="263842"/>
            <a:chOff x="0" y="0"/>
            <a:chExt cx="566420" cy="351790"/>
          </a:xfrm>
        </p:grpSpPr>
        <p:sp>
          <p:nvSpPr>
            <p:cNvPr id="24" name="Freeform 24"/>
            <p:cNvSpPr/>
            <p:nvPr/>
          </p:nvSpPr>
          <p:spPr>
            <a:xfrm>
              <a:off x="48260" y="41910"/>
              <a:ext cx="476250" cy="259080"/>
            </a:xfrm>
            <a:custGeom>
              <a:avLst/>
              <a:gdLst/>
              <a:ahLst/>
              <a:cxnLst/>
              <a:rect l="l" t="t" r="r" b="b"/>
              <a:pathLst>
                <a:path w="476250" h="259080">
                  <a:moveTo>
                    <a:pt x="351790" y="256540"/>
                  </a:moveTo>
                  <a:cubicBezTo>
                    <a:pt x="95250" y="254000"/>
                    <a:pt x="69850" y="245110"/>
                    <a:pt x="52070" y="233680"/>
                  </a:cubicBezTo>
                  <a:cubicBezTo>
                    <a:pt x="39370" y="224790"/>
                    <a:pt x="31750" y="217170"/>
                    <a:pt x="24130" y="204470"/>
                  </a:cubicBezTo>
                  <a:cubicBezTo>
                    <a:pt x="13970" y="185420"/>
                    <a:pt x="3810" y="148590"/>
                    <a:pt x="2540" y="127000"/>
                  </a:cubicBezTo>
                  <a:cubicBezTo>
                    <a:pt x="2540" y="111760"/>
                    <a:pt x="5080" y="101600"/>
                    <a:pt x="11430" y="87630"/>
                  </a:cubicBezTo>
                  <a:cubicBezTo>
                    <a:pt x="20320" y="68580"/>
                    <a:pt x="41910" y="39370"/>
                    <a:pt x="63500" y="26670"/>
                  </a:cubicBezTo>
                  <a:cubicBezTo>
                    <a:pt x="85090" y="13970"/>
                    <a:pt x="119380" y="8890"/>
                    <a:pt x="140970" y="10160"/>
                  </a:cubicBezTo>
                  <a:cubicBezTo>
                    <a:pt x="156210" y="10160"/>
                    <a:pt x="166370" y="12700"/>
                    <a:pt x="180340" y="20320"/>
                  </a:cubicBezTo>
                  <a:cubicBezTo>
                    <a:pt x="198120" y="31750"/>
                    <a:pt x="226060" y="53340"/>
                    <a:pt x="237490" y="74930"/>
                  </a:cubicBezTo>
                  <a:cubicBezTo>
                    <a:pt x="248920" y="97790"/>
                    <a:pt x="252730" y="133350"/>
                    <a:pt x="250190" y="153670"/>
                  </a:cubicBezTo>
                  <a:cubicBezTo>
                    <a:pt x="248920" y="168910"/>
                    <a:pt x="246380" y="179070"/>
                    <a:pt x="237490" y="193040"/>
                  </a:cubicBezTo>
                  <a:cubicBezTo>
                    <a:pt x="226060" y="210820"/>
                    <a:pt x="198120" y="236220"/>
                    <a:pt x="180340" y="247650"/>
                  </a:cubicBezTo>
                  <a:cubicBezTo>
                    <a:pt x="166370" y="255270"/>
                    <a:pt x="156210" y="257810"/>
                    <a:pt x="140970" y="257810"/>
                  </a:cubicBezTo>
                  <a:cubicBezTo>
                    <a:pt x="119380" y="259080"/>
                    <a:pt x="82550" y="250190"/>
                    <a:pt x="63500" y="241300"/>
                  </a:cubicBezTo>
                  <a:cubicBezTo>
                    <a:pt x="49530" y="233680"/>
                    <a:pt x="40640" y="224790"/>
                    <a:pt x="31750" y="214630"/>
                  </a:cubicBezTo>
                  <a:cubicBezTo>
                    <a:pt x="24130" y="204470"/>
                    <a:pt x="15240" y="194310"/>
                    <a:pt x="11430" y="180340"/>
                  </a:cubicBezTo>
                  <a:cubicBezTo>
                    <a:pt x="5080" y="160020"/>
                    <a:pt x="0" y="124460"/>
                    <a:pt x="7620" y="100330"/>
                  </a:cubicBezTo>
                  <a:cubicBezTo>
                    <a:pt x="13970" y="76200"/>
                    <a:pt x="31750" y="49530"/>
                    <a:pt x="52070" y="34290"/>
                  </a:cubicBezTo>
                  <a:cubicBezTo>
                    <a:pt x="72390" y="19050"/>
                    <a:pt x="95250" y="13970"/>
                    <a:pt x="127000" y="8890"/>
                  </a:cubicBezTo>
                  <a:cubicBezTo>
                    <a:pt x="181610" y="0"/>
                    <a:pt x="295910" y="1270"/>
                    <a:pt x="351790" y="11430"/>
                  </a:cubicBezTo>
                  <a:cubicBezTo>
                    <a:pt x="386080" y="17780"/>
                    <a:pt x="414020" y="26670"/>
                    <a:pt x="433070" y="41910"/>
                  </a:cubicBezTo>
                  <a:cubicBezTo>
                    <a:pt x="449580" y="54610"/>
                    <a:pt x="461010" y="71120"/>
                    <a:pt x="466090" y="90170"/>
                  </a:cubicBezTo>
                  <a:cubicBezTo>
                    <a:pt x="473710" y="114300"/>
                    <a:pt x="476250" y="152400"/>
                    <a:pt x="466090" y="177800"/>
                  </a:cubicBezTo>
                  <a:cubicBezTo>
                    <a:pt x="457200" y="203200"/>
                    <a:pt x="430530" y="229870"/>
                    <a:pt x="408940" y="242570"/>
                  </a:cubicBezTo>
                  <a:cubicBezTo>
                    <a:pt x="391160" y="252730"/>
                    <a:pt x="351790" y="256540"/>
                    <a:pt x="351790" y="25654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sp>
        <p:nvSpPr>
          <p:cNvPr id="25" name="TextBox 25"/>
          <p:cNvSpPr txBox="1"/>
          <p:nvPr/>
        </p:nvSpPr>
        <p:spPr>
          <a:xfrm>
            <a:off x="10306742" y="506802"/>
            <a:ext cx="5791200" cy="187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07"/>
              </a:lnSpc>
              <a:spcBef>
                <a:spcPct val="0"/>
              </a:spcBef>
            </a:pPr>
            <a:r>
              <a:rPr lang="en-US" sz="11400">
                <a:solidFill>
                  <a:srgbClr val="99A146"/>
                </a:solidFill>
                <a:latin typeface="Scripter"/>
                <a:ea typeface="Scripter"/>
                <a:cs typeface="Scripter"/>
                <a:sym typeface="Scripter"/>
              </a:rPr>
              <a:t>苦労した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743072" y="3272734"/>
            <a:ext cx="7544928" cy="1003491"/>
            <a:chOff x="0" y="0"/>
            <a:chExt cx="8799830" cy="1337988"/>
          </a:xfrm>
        </p:grpSpPr>
        <p:sp>
          <p:nvSpPr>
            <p:cNvPr id="27" name="Freeform 27"/>
            <p:cNvSpPr/>
            <p:nvPr/>
          </p:nvSpPr>
          <p:spPr>
            <a:xfrm>
              <a:off x="46990" y="5612"/>
              <a:ext cx="8707120" cy="1327886"/>
            </a:xfrm>
            <a:custGeom>
              <a:avLst/>
              <a:gdLst/>
              <a:ahLst/>
              <a:cxnLst/>
              <a:rect l="l" t="t" r="r" b="b"/>
              <a:pathLst>
                <a:path w="8707120" h="1327886">
                  <a:moveTo>
                    <a:pt x="8065770" y="1229109"/>
                  </a:moveTo>
                  <a:cubicBezTo>
                    <a:pt x="6727190" y="1203292"/>
                    <a:pt x="6617970" y="1202169"/>
                    <a:pt x="6257290" y="1205537"/>
                  </a:cubicBezTo>
                  <a:cubicBezTo>
                    <a:pt x="5267960" y="1212272"/>
                    <a:pt x="1328420" y="1327886"/>
                    <a:pt x="708660" y="1287477"/>
                  </a:cubicBezTo>
                  <a:cubicBezTo>
                    <a:pt x="582930" y="1279620"/>
                    <a:pt x="554990" y="1276253"/>
                    <a:pt x="483870" y="1254925"/>
                  </a:cubicBezTo>
                  <a:cubicBezTo>
                    <a:pt x="412750" y="1233599"/>
                    <a:pt x="341630" y="1201047"/>
                    <a:pt x="281940" y="1160638"/>
                  </a:cubicBezTo>
                  <a:cubicBezTo>
                    <a:pt x="222250" y="1120229"/>
                    <a:pt x="166370" y="1068595"/>
                    <a:pt x="124460" y="1013594"/>
                  </a:cubicBezTo>
                  <a:cubicBezTo>
                    <a:pt x="82550" y="958593"/>
                    <a:pt x="48260" y="894612"/>
                    <a:pt x="29210" y="830631"/>
                  </a:cubicBezTo>
                  <a:cubicBezTo>
                    <a:pt x="8890" y="766650"/>
                    <a:pt x="0" y="695934"/>
                    <a:pt x="3810" y="629708"/>
                  </a:cubicBezTo>
                  <a:cubicBezTo>
                    <a:pt x="7620" y="563482"/>
                    <a:pt x="25400" y="493889"/>
                    <a:pt x="53340" y="432153"/>
                  </a:cubicBezTo>
                  <a:cubicBezTo>
                    <a:pt x="81280" y="370417"/>
                    <a:pt x="121920" y="309803"/>
                    <a:pt x="171450" y="259292"/>
                  </a:cubicBezTo>
                  <a:cubicBezTo>
                    <a:pt x="219710" y="208780"/>
                    <a:pt x="280670" y="162759"/>
                    <a:pt x="345440" y="129085"/>
                  </a:cubicBezTo>
                  <a:cubicBezTo>
                    <a:pt x="408940" y="94288"/>
                    <a:pt x="483870" y="68471"/>
                    <a:pt x="557530" y="53879"/>
                  </a:cubicBezTo>
                  <a:cubicBezTo>
                    <a:pt x="631190" y="40409"/>
                    <a:pt x="711200" y="35920"/>
                    <a:pt x="784860" y="43777"/>
                  </a:cubicBezTo>
                  <a:cubicBezTo>
                    <a:pt x="859790" y="50512"/>
                    <a:pt x="937260" y="69594"/>
                    <a:pt x="1005840" y="97656"/>
                  </a:cubicBezTo>
                  <a:cubicBezTo>
                    <a:pt x="1073150" y="125717"/>
                    <a:pt x="1140460" y="165004"/>
                    <a:pt x="1195070" y="211025"/>
                  </a:cubicBezTo>
                  <a:cubicBezTo>
                    <a:pt x="1249680" y="255924"/>
                    <a:pt x="1297940" y="313170"/>
                    <a:pt x="1332230" y="371539"/>
                  </a:cubicBezTo>
                  <a:cubicBezTo>
                    <a:pt x="1367790" y="429908"/>
                    <a:pt x="1393190" y="497256"/>
                    <a:pt x="1405890" y="562359"/>
                  </a:cubicBezTo>
                  <a:cubicBezTo>
                    <a:pt x="1417320" y="628585"/>
                    <a:pt x="1417320" y="699301"/>
                    <a:pt x="1405890" y="764405"/>
                  </a:cubicBezTo>
                  <a:cubicBezTo>
                    <a:pt x="1393190" y="830631"/>
                    <a:pt x="1367790" y="896857"/>
                    <a:pt x="1332230" y="956348"/>
                  </a:cubicBezTo>
                  <a:cubicBezTo>
                    <a:pt x="1297940" y="1014716"/>
                    <a:pt x="1248410" y="1070840"/>
                    <a:pt x="1193800" y="1116861"/>
                  </a:cubicBezTo>
                  <a:cubicBezTo>
                    <a:pt x="1140460" y="1162883"/>
                    <a:pt x="1073150" y="1202169"/>
                    <a:pt x="1005840" y="1230231"/>
                  </a:cubicBezTo>
                  <a:cubicBezTo>
                    <a:pt x="937260" y="1258293"/>
                    <a:pt x="859790" y="1276253"/>
                    <a:pt x="784860" y="1284110"/>
                  </a:cubicBezTo>
                  <a:cubicBezTo>
                    <a:pt x="709930" y="1290845"/>
                    <a:pt x="629920" y="1287477"/>
                    <a:pt x="557530" y="1272885"/>
                  </a:cubicBezTo>
                  <a:cubicBezTo>
                    <a:pt x="483870" y="1258293"/>
                    <a:pt x="408940" y="1232476"/>
                    <a:pt x="345440" y="1197679"/>
                  </a:cubicBezTo>
                  <a:cubicBezTo>
                    <a:pt x="280670" y="1164005"/>
                    <a:pt x="219710" y="1117984"/>
                    <a:pt x="171450" y="1067473"/>
                  </a:cubicBezTo>
                  <a:cubicBezTo>
                    <a:pt x="121920" y="1016961"/>
                    <a:pt x="81280" y="956348"/>
                    <a:pt x="53340" y="894612"/>
                  </a:cubicBezTo>
                  <a:cubicBezTo>
                    <a:pt x="25400" y="832876"/>
                    <a:pt x="7620" y="763282"/>
                    <a:pt x="3810" y="697056"/>
                  </a:cubicBezTo>
                  <a:cubicBezTo>
                    <a:pt x="0" y="630830"/>
                    <a:pt x="8890" y="560115"/>
                    <a:pt x="29210" y="496134"/>
                  </a:cubicBezTo>
                  <a:cubicBezTo>
                    <a:pt x="49530" y="432153"/>
                    <a:pt x="82550" y="368172"/>
                    <a:pt x="124460" y="313170"/>
                  </a:cubicBezTo>
                  <a:cubicBezTo>
                    <a:pt x="166370" y="258169"/>
                    <a:pt x="222250" y="206535"/>
                    <a:pt x="281940" y="167249"/>
                  </a:cubicBezTo>
                  <a:cubicBezTo>
                    <a:pt x="341630" y="126840"/>
                    <a:pt x="412750" y="93166"/>
                    <a:pt x="483870" y="71839"/>
                  </a:cubicBezTo>
                  <a:cubicBezTo>
                    <a:pt x="554990" y="50512"/>
                    <a:pt x="582930" y="48267"/>
                    <a:pt x="708660" y="39287"/>
                  </a:cubicBezTo>
                  <a:cubicBezTo>
                    <a:pt x="1328420" y="0"/>
                    <a:pt x="5267960" y="115615"/>
                    <a:pt x="6257290" y="122350"/>
                  </a:cubicBezTo>
                  <a:cubicBezTo>
                    <a:pt x="6617970" y="124595"/>
                    <a:pt x="6727190" y="124595"/>
                    <a:pt x="6996430" y="121228"/>
                  </a:cubicBezTo>
                  <a:cubicBezTo>
                    <a:pt x="7320280" y="117860"/>
                    <a:pt x="7870190" y="89798"/>
                    <a:pt x="8065770" y="97656"/>
                  </a:cubicBezTo>
                  <a:cubicBezTo>
                    <a:pt x="8140700" y="101023"/>
                    <a:pt x="8169910" y="103268"/>
                    <a:pt x="8219440" y="114493"/>
                  </a:cubicBezTo>
                  <a:cubicBezTo>
                    <a:pt x="8268970" y="125717"/>
                    <a:pt x="8318500" y="141432"/>
                    <a:pt x="8362950" y="162759"/>
                  </a:cubicBezTo>
                  <a:cubicBezTo>
                    <a:pt x="8408670" y="184086"/>
                    <a:pt x="8451850" y="209903"/>
                    <a:pt x="8489950" y="240210"/>
                  </a:cubicBezTo>
                  <a:cubicBezTo>
                    <a:pt x="8528050" y="270516"/>
                    <a:pt x="8563610" y="305313"/>
                    <a:pt x="8592820" y="342355"/>
                  </a:cubicBezTo>
                  <a:cubicBezTo>
                    <a:pt x="8622030" y="379396"/>
                    <a:pt x="8646160" y="420928"/>
                    <a:pt x="8663940" y="463582"/>
                  </a:cubicBezTo>
                  <a:cubicBezTo>
                    <a:pt x="8682990" y="505113"/>
                    <a:pt x="8695690" y="551135"/>
                    <a:pt x="8700770" y="594911"/>
                  </a:cubicBezTo>
                  <a:cubicBezTo>
                    <a:pt x="8707120" y="639810"/>
                    <a:pt x="8707120" y="686954"/>
                    <a:pt x="8700770" y="731853"/>
                  </a:cubicBezTo>
                  <a:cubicBezTo>
                    <a:pt x="8695690" y="776752"/>
                    <a:pt x="8682990" y="821651"/>
                    <a:pt x="8663940" y="864305"/>
                  </a:cubicBezTo>
                  <a:cubicBezTo>
                    <a:pt x="8646160" y="905836"/>
                    <a:pt x="8622030" y="947368"/>
                    <a:pt x="8592820" y="984409"/>
                  </a:cubicBezTo>
                  <a:cubicBezTo>
                    <a:pt x="8563610" y="1021451"/>
                    <a:pt x="8528050" y="1057370"/>
                    <a:pt x="8489950" y="1086555"/>
                  </a:cubicBezTo>
                  <a:cubicBezTo>
                    <a:pt x="8451850" y="1116861"/>
                    <a:pt x="8408670" y="1143801"/>
                    <a:pt x="8362950" y="1164005"/>
                  </a:cubicBezTo>
                  <a:cubicBezTo>
                    <a:pt x="8318500" y="1185332"/>
                    <a:pt x="8268970" y="1202169"/>
                    <a:pt x="8219440" y="1212272"/>
                  </a:cubicBezTo>
                  <a:cubicBezTo>
                    <a:pt x="8169910" y="1223496"/>
                    <a:pt x="8065770" y="1229109"/>
                    <a:pt x="8065770" y="1229109"/>
                  </a:cubicBezTo>
                </a:path>
              </a:pathLst>
            </a:custGeom>
            <a:solidFill>
              <a:srgbClr val="FBE6C5"/>
            </a:solidFill>
            <a:ln cap="sq">
              <a:noFill/>
              <a:prstDash val="solid"/>
              <a:miter/>
            </a:ln>
          </p:spPr>
        </p:sp>
      </p:grpSp>
      <p:sp>
        <p:nvSpPr>
          <p:cNvPr id="28" name="TextBox 28"/>
          <p:cNvSpPr txBox="1"/>
          <p:nvPr/>
        </p:nvSpPr>
        <p:spPr>
          <a:xfrm>
            <a:off x="11688127" y="2263275"/>
            <a:ext cx="6599872" cy="187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07"/>
              </a:lnSpc>
              <a:spcBef>
                <a:spcPct val="0"/>
              </a:spcBef>
            </a:pPr>
            <a:r>
              <a:rPr lang="en-US" sz="11400">
                <a:solidFill>
                  <a:srgbClr val="99A146"/>
                </a:solidFill>
                <a:latin typeface="Scripter"/>
                <a:ea typeface="Scripter"/>
                <a:cs typeface="Scripter"/>
                <a:sym typeface="Scripter"/>
              </a:rPr>
              <a:t>ところ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75730" y="5095875"/>
            <a:ext cx="6096000" cy="1868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>
                <a:solidFill>
                  <a:srgbClr val="99A146"/>
                </a:solidFill>
                <a:latin typeface="Scripter"/>
                <a:ea typeface="Scripter"/>
                <a:cs typeface="Scripter"/>
                <a:sym typeface="Scripter"/>
              </a:rPr>
              <a:t>話がまとまらないところや</a:t>
            </a:r>
          </a:p>
          <a:p>
            <a:pPr algn="ctr">
              <a:lnSpc>
                <a:spcPts val="3660"/>
              </a:lnSpc>
            </a:pPr>
            <a:r>
              <a:rPr lang="en-US" sz="3000">
                <a:solidFill>
                  <a:srgbClr val="99A146"/>
                </a:solidFill>
                <a:latin typeface="Scripter"/>
                <a:ea typeface="Scripter"/>
                <a:cs typeface="Scripter"/>
                <a:sym typeface="Scripter"/>
              </a:rPr>
              <a:t>情報共有などができなかったり、</a:t>
            </a:r>
          </a:p>
          <a:p>
            <a:pPr algn="ctr">
              <a:lnSpc>
                <a:spcPts val="3660"/>
              </a:lnSpc>
            </a:pPr>
            <a:r>
              <a:rPr lang="en-US" sz="3000">
                <a:solidFill>
                  <a:srgbClr val="99A146"/>
                </a:solidFill>
                <a:latin typeface="Scripter"/>
                <a:ea typeface="Scripter"/>
                <a:cs typeface="Scripter"/>
                <a:sym typeface="Scripter"/>
              </a:rPr>
              <a:t>トラブルなどが多かったところが</a:t>
            </a:r>
          </a:p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sz="3000">
                <a:solidFill>
                  <a:srgbClr val="99A146"/>
                </a:solidFill>
                <a:latin typeface="Scripter"/>
                <a:ea typeface="Scripter"/>
                <a:cs typeface="Scripter"/>
                <a:sym typeface="Scripter"/>
              </a:rPr>
              <a:t>一番苦労したところだと思います。</a:t>
            </a:r>
          </a:p>
        </p:txBody>
      </p:sp>
      <p:sp>
        <p:nvSpPr>
          <p:cNvPr id="30" name="Freeform 30"/>
          <p:cNvSpPr/>
          <p:nvPr/>
        </p:nvSpPr>
        <p:spPr>
          <a:xfrm>
            <a:off x="6881230" y="5821776"/>
            <a:ext cx="4122295" cy="4114800"/>
          </a:xfrm>
          <a:custGeom>
            <a:avLst/>
            <a:gdLst/>
            <a:ahLst/>
            <a:cxnLst/>
            <a:rect l="l" t="t" r="r" b="b"/>
            <a:pathLst>
              <a:path w="4122295" h="4114800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529690">
            <a:off x="223950" y="5296874"/>
            <a:ext cx="7259089" cy="4949379"/>
          </a:xfrm>
          <a:custGeom>
            <a:avLst/>
            <a:gdLst/>
            <a:ahLst/>
            <a:cxnLst/>
            <a:rect l="l" t="t" r="r" b="b"/>
            <a:pathLst>
              <a:path w="7259089" h="4949379">
                <a:moveTo>
                  <a:pt x="0" y="0"/>
                </a:moveTo>
                <a:lnTo>
                  <a:pt x="7259089" y="0"/>
                </a:lnTo>
                <a:lnTo>
                  <a:pt x="7259089" y="4949379"/>
                </a:lnTo>
                <a:lnTo>
                  <a:pt x="0" y="4949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32057" y="3186762"/>
            <a:ext cx="6385618" cy="5655833"/>
          </a:xfrm>
          <a:custGeom>
            <a:avLst/>
            <a:gdLst/>
            <a:ahLst/>
            <a:cxnLst/>
            <a:rect l="l" t="t" r="r" b="b"/>
            <a:pathLst>
              <a:path w="6385618" h="5655833">
                <a:moveTo>
                  <a:pt x="0" y="0"/>
                </a:moveTo>
                <a:lnTo>
                  <a:pt x="6385618" y="0"/>
                </a:lnTo>
                <a:lnTo>
                  <a:pt x="6385618" y="5655832"/>
                </a:lnTo>
                <a:lnTo>
                  <a:pt x="0" y="5655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32145" y="4844991"/>
            <a:ext cx="14054310" cy="1543050"/>
            <a:chOff x="0" y="0"/>
            <a:chExt cx="3701547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01547" cy="406400"/>
            </a:xfrm>
            <a:custGeom>
              <a:avLst/>
              <a:gdLst/>
              <a:ahLst/>
              <a:cxnLst/>
              <a:rect l="l" t="t" r="r" b="b"/>
              <a:pathLst>
                <a:path w="3701547" h="406400">
                  <a:moveTo>
                    <a:pt x="28094" y="0"/>
                  </a:moveTo>
                  <a:lnTo>
                    <a:pt x="3673453" y="0"/>
                  </a:lnTo>
                  <a:cubicBezTo>
                    <a:pt x="3688969" y="0"/>
                    <a:pt x="3701547" y="12578"/>
                    <a:pt x="3701547" y="28094"/>
                  </a:cubicBezTo>
                  <a:lnTo>
                    <a:pt x="3701547" y="378306"/>
                  </a:lnTo>
                  <a:cubicBezTo>
                    <a:pt x="3701547" y="393822"/>
                    <a:pt x="3688969" y="406400"/>
                    <a:pt x="3673453" y="406400"/>
                  </a:cubicBezTo>
                  <a:lnTo>
                    <a:pt x="28094" y="406400"/>
                  </a:lnTo>
                  <a:cubicBezTo>
                    <a:pt x="12578" y="406400"/>
                    <a:pt x="0" y="393822"/>
                    <a:pt x="0" y="378306"/>
                  </a:cubicBezTo>
                  <a:lnTo>
                    <a:pt x="0" y="28094"/>
                  </a:lnTo>
                  <a:cubicBezTo>
                    <a:pt x="0" y="12578"/>
                    <a:pt x="12578" y="0"/>
                    <a:pt x="28094" y="0"/>
                  </a:cubicBezTo>
                  <a:close/>
                </a:path>
              </a:pathLst>
            </a:custGeom>
            <a:solidFill>
              <a:srgbClr val="FDEDD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70154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2399680" y="212802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610112" y="5567474"/>
            <a:ext cx="1482804" cy="1350700"/>
          </a:xfrm>
          <a:custGeom>
            <a:avLst/>
            <a:gdLst/>
            <a:ahLst/>
            <a:cxnLst/>
            <a:rect l="l" t="t" r="r" b="b"/>
            <a:pathLst>
              <a:path w="1482804" h="1350700">
                <a:moveTo>
                  <a:pt x="0" y="0"/>
                </a:moveTo>
                <a:lnTo>
                  <a:pt x="1482804" y="0"/>
                </a:lnTo>
                <a:lnTo>
                  <a:pt x="1482804" y="1350700"/>
                </a:lnTo>
                <a:lnTo>
                  <a:pt x="0" y="1350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662149" y="5055512"/>
            <a:ext cx="4272204" cy="2066193"/>
          </a:xfrm>
          <a:custGeom>
            <a:avLst/>
            <a:gdLst/>
            <a:ahLst/>
            <a:cxnLst/>
            <a:rect l="l" t="t" r="r" b="b"/>
            <a:pathLst>
              <a:path w="4272204" h="2066193">
                <a:moveTo>
                  <a:pt x="0" y="0"/>
                </a:moveTo>
                <a:lnTo>
                  <a:pt x="4272204" y="0"/>
                </a:lnTo>
                <a:lnTo>
                  <a:pt x="4272204" y="2066193"/>
                </a:lnTo>
                <a:lnTo>
                  <a:pt x="0" y="20661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724485">
            <a:off x="4464795" y="9026149"/>
            <a:ext cx="1541652" cy="1404305"/>
          </a:xfrm>
          <a:custGeom>
            <a:avLst/>
            <a:gdLst/>
            <a:ahLst/>
            <a:cxnLst/>
            <a:rect l="l" t="t" r="r" b="b"/>
            <a:pathLst>
              <a:path w="1541652" h="1404305">
                <a:moveTo>
                  <a:pt x="0" y="0"/>
                </a:moveTo>
                <a:lnTo>
                  <a:pt x="1541651" y="0"/>
                </a:lnTo>
                <a:lnTo>
                  <a:pt x="1541651" y="1404305"/>
                </a:lnTo>
                <a:lnTo>
                  <a:pt x="0" y="1404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6921797">
            <a:off x="9787960" y="-3318632"/>
            <a:ext cx="9338239" cy="9338239"/>
          </a:xfrm>
          <a:custGeom>
            <a:avLst/>
            <a:gdLst/>
            <a:ahLst/>
            <a:cxnLst/>
            <a:rect l="l" t="t" r="r" b="b"/>
            <a:pathLst>
              <a:path w="9338239" h="9338239">
                <a:moveTo>
                  <a:pt x="0" y="0"/>
                </a:moveTo>
                <a:lnTo>
                  <a:pt x="9338239" y="0"/>
                </a:lnTo>
                <a:lnTo>
                  <a:pt x="9338239" y="9338239"/>
                </a:lnTo>
                <a:lnTo>
                  <a:pt x="0" y="93382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3000"/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6921797">
            <a:off x="-1129164" y="1973847"/>
            <a:ext cx="9338239" cy="9338239"/>
          </a:xfrm>
          <a:custGeom>
            <a:avLst/>
            <a:gdLst/>
            <a:ahLst/>
            <a:cxnLst/>
            <a:rect l="l" t="t" r="r" b="b"/>
            <a:pathLst>
              <a:path w="9338239" h="9338239">
                <a:moveTo>
                  <a:pt x="0" y="0"/>
                </a:moveTo>
                <a:lnTo>
                  <a:pt x="9338239" y="0"/>
                </a:lnTo>
                <a:lnTo>
                  <a:pt x="9338239" y="9338239"/>
                </a:lnTo>
                <a:lnTo>
                  <a:pt x="0" y="93382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3000"/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636395" y="2229326"/>
            <a:ext cx="6162427" cy="1163002"/>
            <a:chOff x="0" y="0"/>
            <a:chExt cx="8216569" cy="1550670"/>
          </a:xfrm>
        </p:grpSpPr>
        <p:sp>
          <p:nvSpPr>
            <p:cNvPr id="14" name="Freeform 14"/>
            <p:cNvSpPr/>
            <p:nvPr/>
          </p:nvSpPr>
          <p:spPr>
            <a:xfrm>
              <a:off x="22712" y="12700"/>
              <a:ext cx="8171794" cy="1524000"/>
            </a:xfrm>
            <a:custGeom>
              <a:avLst/>
              <a:gdLst/>
              <a:ahLst/>
              <a:cxnLst/>
              <a:rect l="l" t="t" r="r" b="b"/>
              <a:pathLst>
                <a:path w="8171794" h="1524000">
                  <a:moveTo>
                    <a:pt x="319915" y="137160"/>
                  </a:moveTo>
                  <a:cubicBezTo>
                    <a:pt x="1257598" y="186690"/>
                    <a:pt x="1518462" y="185420"/>
                    <a:pt x="1867579" y="180340"/>
                  </a:cubicBezTo>
                  <a:cubicBezTo>
                    <a:pt x="2375031" y="172720"/>
                    <a:pt x="2992150" y="143510"/>
                    <a:pt x="3734509" y="124460"/>
                  </a:cubicBezTo>
                  <a:cubicBezTo>
                    <a:pt x="4829230" y="97790"/>
                    <a:pt x="7451498" y="0"/>
                    <a:pt x="7799965" y="38100"/>
                  </a:cubicBezTo>
                  <a:cubicBezTo>
                    <a:pt x="7851878" y="43180"/>
                    <a:pt x="7860315" y="44450"/>
                    <a:pt x="7888867" y="58420"/>
                  </a:cubicBezTo>
                  <a:cubicBezTo>
                    <a:pt x="7917419" y="72390"/>
                    <a:pt x="7945971" y="93980"/>
                    <a:pt x="7971928" y="120650"/>
                  </a:cubicBezTo>
                  <a:cubicBezTo>
                    <a:pt x="7998533" y="147320"/>
                    <a:pt x="8023192" y="181610"/>
                    <a:pt x="8045255" y="219710"/>
                  </a:cubicBezTo>
                  <a:cubicBezTo>
                    <a:pt x="8067968" y="257810"/>
                    <a:pt x="8088084" y="303530"/>
                    <a:pt x="8104955" y="350520"/>
                  </a:cubicBezTo>
                  <a:cubicBezTo>
                    <a:pt x="8121179" y="397510"/>
                    <a:pt x="8135455" y="450850"/>
                    <a:pt x="8145837" y="505460"/>
                  </a:cubicBezTo>
                  <a:cubicBezTo>
                    <a:pt x="8156869" y="558800"/>
                    <a:pt x="8164006" y="617220"/>
                    <a:pt x="8167251" y="674370"/>
                  </a:cubicBezTo>
                  <a:cubicBezTo>
                    <a:pt x="8171145" y="731520"/>
                    <a:pt x="8171145" y="791210"/>
                    <a:pt x="8167251" y="849630"/>
                  </a:cubicBezTo>
                  <a:cubicBezTo>
                    <a:pt x="8164006" y="906780"/>
                    <a:pt x="8156869" y="965200"/>
                    <a:pt x="8145837" y="1018540"/>
                  </a:cubicBezTo>
                  <a:cubicBezTo>
                    <a:pt x="8135455" y="1073150"/>
                    <a:pt x="8121179" y="1125220"/>
                    <a:pt x="8104955" y="1173480"/>
                  </a:cubicBezTo>
                  <a:cubicBezTo>
                    <a:pt x="8088084" y="1220470"/>
                    <a:pt x="8067319" y="1264920"/>
                    <a:pt x="8045255" y="1304290"/>
                  </a:cubicBezTo>
                  <a:cubicBezTo>
                    <a:pt x="8023192" y="1342390"/>
                    <a:pt x="7998533" y="1376680"/>
                    <a:pt x="7971928" y="1403350"/>
                  </a:cubicBezTo>
                  <a:cubicBezTo>
                    <a:pt x="7945971" y="1430020"/>
                    <a:pt x="7917419" y="1451610"/>
                    <a:pt x="7888867" y="1464310"/>
                  </a:cubicBezTo>
                  <a:cubicBezTo>
                    <a:pt x="7860315" y="1478280"/>
                    <a:pt x="7831762" y="1487170"/>
                    <a:pt x="7799965" y="1485900"/>
                  </a:cubicBezTo>
                  <a:cubicBezTo>
                    <a:pt x="7763626" y="1484630"/>
                    <a:pt x="7719499" y="1473200"/>
                    <a:pt x="7681863" y="1447800"/>
                  </a:cubicBezTo>
                  <a:cubicBezTo>
                    <a:pt x="7644874" y="1423670"/>
                    <a:pt x="7607886" y="1384300"/>
                    <a:pt x="7576089" y="1338580"/>
                  </a:cubicBezTo>
                  <a:cubicBezTo>
                    <a:pt x="7544942" y="1291590"/>
                    <a:pt x="7515740" y="1231900"/>
                    <a:pt x="7493677" y="1168400"/>
                  </a:cubicBezTo>
                  <a:cubicBezTo>
                    <a:pt x="7471614" y="1104900"/>
                    <a:pt x="7454094" y="1029970"/>
                    <a:pt x="7443711" y="955040"/>
                  </a:cubicBezTo>
                  <a:cubicBezTo>
                    <a:pt x="7433327" y="881380"/>
                    <a:pt x="7428786" y="800100"/>
                    <a:pt x="7430732" y="722630"/>
                  </a:cubicBezTo>
                  <a:cubicBezTo>
                    <a:pt x="7432679" y="645160"/>
                    <a:pt x="7441764" y="565150"/>
                    <a:pt x="7456689" y="494030"/>
                  </a:cubicBezTo>
                  <a:cubicBezTo>
                    <a:pt x="7470965" y="421640"/>
                    <a:pt x="7493028" y="351790"/>
                    <a:pt x="7518335" y="293370"/>
                  </a:cubicBezTo>
                  <a:cubicBezTo>
                    <a:pt x="7543643" y="233680"/>
                    <a:pt x="7575440" y="181610"/>
                    <a:pt x="7609183" y="140970"/>
                  </a:cubicBezTo>
                  <a:cubicBezTo>
                    <a:pt x="7642928" y="101600"/>
                    <a:pt x="7682511" y="71120"/>
                    <a:pt x="7720798" y="54610"/>
                  </a:cubicBezTo>
                  <a:cubicBezTo>
                    <a:pt x="7759084" y="38100"/>
                    <a:pt x="7801263" y="33020"/>
                    <a:pt x="7840198" y="41910"/>
                  </a:cubicBezTo>
                  <a:cubicBezTo>
                    <a:pt x="7879133" y="50800"/>
                    <a:pt x="7920014" y="72390"/>
                    <a:pt x="7955705" y="104140"/>
                  </a:cubicBezTo>
                  <a:cubicBezTo>
                    <a:pt x="7991395" y="137160"/>
                    <a:pt x="8025788" y="182880"/>
                    <a:pt x="8054990" y="236220"/>
                  </a:cubicBezTo>
                  <a:cubicBezTo>
                    <a:pt x="8083541" y="289560"/>
                    <a:pt x="8108849" y="354330"/>
                    <a:pt x="8127018" y="422910"/>
                  </a:cubicBezTo>
                  <a:cubicBezTo>
                    <a:pt x="8145837" y="490220"/>
                    <a:pt x="8158816" y="568960"/>
                    <a:pt x="8165304" y="645160"/>
                  </a:cubicBezTo>
                  <a:cubicBezTo>
                    <a:pt x="8171794" y="721360"/>
                    <a:pt x="8171794" y="802640"/>
                    <a:pt x="8165304" y="878840"/>
                  </a:cubicBezTo>
                  <a:cubicBezTo>
                    <a:pt x="8158816" y="955040"/>
                    <a:pt x="8145837" y="1032510"/>
                    <a:pt x="8127018" y="1101090"/>
                  </a:cubicBezTo>
                  <a:cubicBezTo>
                    <a:pt x="8108849" y="1169670"/>
                    <a:pt x="8082892" y="1234440"/>
                    <a:pt x="8054341" y="1287780"/>
                  </a:cubicBezTo>
                  <a:cubicBezTo>
                    <a:pt x="8025788" y="1341120"/>
                    <a:pt x="7991395" y="1386840"/>
                    <a:pt x="7955705" y="1418590"/>
                  </a:cubicBezTo>
                  <a:cubicBezTo>
                    <a:pt x="7920014" y="1451610"/>
                    <a:pt x="7879133" y="1473200"/>
                    <a:pt x="7840198" y="1482090"/>
                  </a:cubicBezTo>
                  <a:cubicBezTo>
                    <a:pt x="7801263" y="1489710"/>
                    <a:pt x="7759084" y="1485900"/>
                    <a:pt x="7720798" y="1469390"/>
                  </a:cubicBezTo>
                  <a:cubicBezTo>
                    <a:pt x="7681863" y="1452880"/>
                    <a:pt x="7642928" y="1422400"/>
                    <a:pt x="7609183" y="1381760"/>
                  </a:cubicBezTo>
                  <a:cubicBezTo>
                    <a:pt x="7575440" y="1342390"/>
                    <a:pt x="7543643" y="1289050"/>
                    <a:pt x="7518335" y="1230630"/>
                  </a:cubicBezTo>
                  <a:cubicBezTo>
                    <a:pt x="7492379" y="1172210"/>
                    <a:pt x="7470965" y="1101090"/>
                    <a:pt x="7456689" y="1029970"/>
                  </a:cubicBezTo>
                  <a:cubicBezTo>
                    <a:pt x="7441764" y="957580"/>
                    <a:pt x="7432679" y="877570"/>
                    <a:pt x="7430732" y="801370"/>
                  </a:cubicBezTo>
                  <a:cubicBezTo>
                    <a:pt x="7428786" y="723900"/>
                    <a:pt x="7433327" y="642620"/>
                    <a:pt x="7443711" y="567690"/>
                  </a:cubicBezTo>
                  <a:cubicBezTo>
                    <a:pt x="7454094" y="494030"/>
                    <a:pt x="7471614" y="419100"/>
                    <a:pt x="7494326" y="355600"/>
                  </a:cubicBezTo>
                  <a:cubicBezTo>
                    <a:pt x="7516389" y="292100"/>
                    <a:pt x="7544942" y="232410"/>
                    <a:pt x="7576089" y="185420"/>
                  </a:cubicBezTo>
                  <a:cubicBezTo>
                    <a:pt x="7607886" y="138430"/>
                    <a:pt x="7644874" y="100330"/>
                    <a:pt x="7681863" y="74930"/>
                  </a:cubicBezTo>
                  <a:cubicBezTo>
                    <a:pt x="7719499" y="50800"/>
                    <a:pt x="7763626" y="39370"/>
                    <a:pt x="7799965" y="38100"/>
                  </a:cubicBezTo>
                  <a:cubicBezTo>
                    <a:pt x="7831762" y="36830"/>
                    <a:pt x="7860315" y="44450"/>
                    <a:pt x="7888867" y="58420"/>
                  </a:cubicBezTo>
                  <a:cubicBezTo>
                    <a:pt x="7917419" y="72390"/>
                    <a:pt x="7945971" y="93980"/>
                    <a:pt x="7971928" y="120650"/>
                  </a:cubicBezTo>
                  <a:cubicBezTo>
                    <a:pt x="7998533" y="147320"/>
                    <a:pt x="8023192" y="181610"/>
                    <a:pt x="8045255" y="219710"/>
                  </a:cubicBezTo>
                  <a:cubicBezTo>
                    <a:pt x="8067319" y="257810"/>
                    <a:pt x="8088084" y="302260"/>
                    <a:pt x="8104955" y="350520"/>
                  </a:cubicBezTo>
                  <a:cubicBezTo>
                    <a:pt x="8121179" y="397510"/>
                    <a:pt x="8135455" y="450850"/>
                    <a:pt x="8145837" y="505460"/>
                  </a:cubicBezTo>
                  <a:cubicBezTo>
                    <a:pt x="8156869" y="558800"/>
                    <a:pt x="8164006" y="617220"/>
                    <a:pt x="8167251" y="674370"/>
                  </a:cubicBezTo>
                  <a:cubicBezTo>
                    <a:pt x="8171145" y="731520"/>
                    <a:pt x="8171145" y="791210"/>
                    <a:pt x="8167251" y="849630"/>
                  </a:cubicBezTo>
                  <a:cubicBezTo>
                    <a:pt x="8164006" y="906780"/>
                    <a:pt x="8156869" y="963930"/>
                    <a:pt x="8145837" y="1018540"/>
                  </a:cubicBezTo>
                  <a:cubicBezTo>
                    <a:pt x="8135455" y="1073150"/>
                    <a:pt x="8121179" y="1125220"/>
                    <a:pt x="8104955" y="1173480"/>
                  </a:cubicBezTo>
                  <a:cubicBezTo>
                    <a:pt x="8088084" y="1220470"/>
                    <a:pt x="8067968" y="1264920"/>
                    <a:pt x="8045255" y="1304290"/>
                  </a:cubicBezTo>
                  <a:cubicBezTo>
                    <a:pt x="8023192" y="1342390"/>
                    <a:pt x="7998533" y="1376680"/>
                    <a:pt x="7971928" y="1403350"/>
                  </a:cubicBezTo>
                  <a:cubicBezTo>
                    <a:pt x="7945971" y="1430020"/>
                    <a:pt x="7917419" y="1451610"/>
                    <a:pt x="7888867" y="1464310"/>
                  </a:cubicBezTo>
                  <a:cubicBezTo>
                    <a:pt x="7860315" y="1478280"/>
                    <a:pt x="7851878" y="1480820"/>
                    <a:pt x="7799965" y="1485900"/>
                  </a:cubicBezTo>
                  <a:cubicBezTo>
                    <a:pt x="7451498" y="1524000"/>
                    <a:pt x="4829230" y="1426210"/>
                    <a:pt x="3734509" y="1398270"/>
                  </a:cubicBezTo>
                  <a:cubicBezTo>
                    <a:pt x="2992150" y="1379220"/>
                    <a:pt x="2375031" y="1350010"/>
                    <a:pt x="1867579" y="1343660"/>
                  </a:cubicBezTo>
                  <a:cubicBezTo>
                    <a:pt x="1518462" y="1338580"/>
                    <a:pt x="1257598" y="1337310"/>
                    <a:pt x="984405" y="1344930"/>
                  </a:cubicBezTo>
                  <a:cubicBezTo>
                    <a:pt x="746902" y="1352550"/>
                    <a:pt x="431529" y="1395730"/>
                    <a:pt x="319915" y="1385570"/>
                  </a:cubicBezTo>
                  <a:cubicBezTo>
                    <a:pt x="281629" y="1383030"/>
                    <a:pt x="268002" y="1380490"/>
                    <a:pt x="243343" y="1367790"/>
                  </a:cubicBezTo>
                  <a:cubicBezTo>
                    <a:pt x="218685" y="1356360"/>
                    <a:pt x="194026" y="1337310"/>
                    <a:pt x="171314" y="1314450"/>
                  </a:cubicBezTo>
                  <a:cubicBezTo>
                    <a:pt x="148602" y="1291590"/>
                    <a:pt x="127187" y="1262380"/>
                    <a:pt x="108369" y="1229360"/>
                  </a:cubicBezTo>
                  <a:cubicBezTo>
                    <a:pt x="88901" y="1196340"/>
                    <a:pt x="71381" y="1156970"/>
                    <a:pt x="57105" y="1116330"/>
                  </a:cubicBezTo>
                  <a:cubicBezTo>
                    <a:pt x="42828" y="1075690"/>
                    <a:pt x="30499" y="1029970"/>
                    <a:pt x="21414" y="982980"/>
                  </a:cubicBezTo>
                  <a:cubicBezTo>
                    <a:pt x="12329" y="935990"/>
                    <a:pt x="5840" y="886460"/>
                    <a:pt x="3245" y="836930"/>
                  </a:cubicBezTo>
                  <a:cubicBezTo>
                    <a:pt x="0" y="787400"/>
                    <a:pt x="0" y="735330"/>
                    <a:pt x="3245" y="687070"/>
                  </a:cubicBezTo>
                  <a:cubicBezTo>
                    <a:pt x="5840" y="637540"/>
                    <a:pt x="12329" y="586740"/>
                    <a:pt x="21414" y="539750"/>
                  </a:cubicBezTo>
                  <a:cubicBezTo>
                    <a:pt x="30499" y="494030"/>
                    <a:pt x="42828" y="448310"/>
                    <a:pt x="57105" y="407670"/>
                  </a:cubicBezTo>
                  <a:cubicBezTo>
                    <a:pt x="71381" y="365760"/>
                    <a:pt x="88901" y="327660"/>
                    <a:pt x="108369" y="294640"/>
                  </a:cubicBezTo>
                  <a:cubicBezTo>
                    <a:pt x="127187" y="261620"/>
                    <a:pt x="149251" y="232410"/>
                    <a:pt x="171314" y="208280"/>
                  </a:cubicBezTo>
                  <a:cubicBezTo>
                    <a:pt x="194026" y="185420"/>
                    <a:pt x="218685" y="167640"/>
                    <a:pt x="243343" y="154940"/>
                  </a:cubicBezTo>
                  <a:cubicBezTo>
                    <a:pt x="268002" y="143510"/>
                    <a:pt x="319915" y="137160"/>
                    <a:pt x="319915" y="137160"/>
                  </a:cubicBezTo>
                </a:path>
              </a:pathLst>
            </a:custGeom>
            <a:solidFill>
              <a:srgbClr val="FBE6C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6707035" y="3917611"/>
            <a:ext cx="2875598" cy="1429702"/>
            <a:chOff x="0" y="0"/>
            <a:chExt cx="3834130" cy="1906270"/>
          </a:xfrm>
        </p:grpSpPr>
        <p:sp>
          <p:nvSpPr>
            <p:cNvPr id="16" name="Freeform 16"/>
            <p:cNvSpPr/>
            <p:nvPr/>
          </p:nvSpPr>
          <p:spPr>
            <a:xfrm>
              <a:off x="48260" y="31750"/>
              <a:ext cx="3742690" cy="1827530"/>
            </a:xfrm>
            <a:custGeom>
              <a:avLst/>
              <a:gdLst/>
              <a:ahLst/>
              <a:cxnLst/>
              <a:rect l="l" t="t" r="r" b="b"/>
              <a:pathLst>
                <a:path w="3742690" h="1827530">
                  <a:moveTo>
                    <a:pt x="46990" y="218440"/>
                  </a:moveTo>
                  <a:cubicBezTo>
                    <a:pt x="431800" y="120650"/>
                    <a:pt x="589280" y="88900"/>
                    <a:pt x="730250" y="71120"/>
                  </a:cubicBezTo>
                  <a:cubicBezTo>
                    <a:pt x="871220" y="52070"/>
                    <a:pt x="995680" y="45720"/>
                    <a:pt x="1150620" y="38100"/>
                  </a:cubicBezTo>
                  <a:cubicBezTo>
                    <a:pt x="1342390" y="27940"/>
                    <a:pt x="1625600" y="0"/>
                    <a:pt x="1793240" y="19050"/>
                  </a:cubicBezTo>
                  <a:cubicBezTo>
                    <a:pt x="1906270" y="31750"/>
                    <a:pt x="1986280" y="48260"/>
                    <a:pt x="2068830" y="90170"/>
                  </a:cubicBezTo>
                  <a:cubicBezTo>
                    <a:pt x="2152650" y="132080"/>
                    <a:pt x="2223770" y="208280"/>
                    <a:pt x="2293620" y="271780"/>
                  </a:cubicBezTo>
                  <a:cubicBezTo>
                    <a:pt x="2360930" y="334010"/>
                    <a:pt x="2433320" y="398780"/>
                    <a:pt x="2480310" y="468630"/>
                  </a:cubicBezTo>
                  <a:cubicBezTo>
                    <a:pt x="2522220" y="529590"/>
                    <a:pt x="2546350" y="601980"/>
                    <a:pt x="2567940" y="660400"/>
                  </a:cubicBezTo>
                  <a:cubicBezTo>
                    <a:pt x="2585720" y="706120"/>
                    <a:pt x="2595880" y="744220"/>
                    <a:pt x="2604770" y="789940"/>
                  </a:cubicBezTo>
                  <a:cubicBezTo>
                    <a:pt x="2614930" y="839470"/>
                    <a:pt x="2625090" y="895350"/>
                    <a:pt x="2620010" y="947420"/>
                  </a:cubicBezTo>
                  <a:cubicBezTo>
                    <a:pt x="2614930" y="1000760"/>
                    <a:pt x="2600960" y="1060450"/>
                    <a:pt x="2574290" y="1106170"/>
                  </a:cubicBezTo>
                  <a:cubicBezTo>
                    <a:pt x="2550160" y="1148080"/>
                    <a:pt x="2506980" y="1179830"/>
                    <a:pt x="2472690" y="1209040"/>
                  </a:cubicBezTo>
                  <a:cubicBezTo>
                    <a:pt x="2442210" y="1235710"/>
                    <a:pt x="2411730" y="1257300"/>
                    <a:pt x="2381250" y="1273810"/>
                  </a:cubicBezTo>
                  <a:cubicBezTo>
                    <a:pt x="2355850" y="1287780"/>
                    <a:pt x="2334260" y="1301750"/>
                    <a:pt x="2306320" y="1306830"/>
                  </a:cubicBezTo>
                  <a:cubicBezTo>
                    <a:pt x="2274570" y="1311910"/>
                    <a:pt x="2233930" y="1308100"/>
                    <a:pt x="2200910" y="1297940"/>
                  </a:cubicBezTo>
                  <a:cubicBezTo>
                    <a:pt x="2165350" y="1286510"/>
                    <a:pt x="2128520" y="1259840"/>
                    <a:pt x="2098040" y="1235710"/>
                  </a:cubicBezTo>
                  <a:cubicBezTo>
                    <a:pt x="2070100" y="1211580"/>
                    <a:pt x="2044700" y="1182370"/>
                    <a:pt x="2025650" y="1151890"/>
                  </a:cubicBezTo>
                  <a:cubicBezTo>
                    <a:pt x="2009140" y="1122680"/>
                    <a:pt x="1997710" y="1088390"/>
                    <a:pt x="1990090" y="1054100"/>
                  </a:cubicBezTo>
                  <a:cubicBezTo>
                    <a:pt x="1982470" y="1019810"/>
                    <a:pt x="1972310" y="981710"/>
                    <a:pt x="1981200" y="946150"/>
                  </a:cubicBezTo>
                  <a:cubicBezTo>
                    <a:pt x="1991360" y="905510"/>
                    <a:pt x="2019300" y="863600"/>
                    <a:pt x="2059940" y="826770"/>
                  </a:cubicBezTo>
                  <a:cubicBezTo>
                    <a:pt x="2119630" y="773430"/>
                    <a:pt x="2240280" y="715010"/>
                    <a:pt x="2326640" y="685800"/>
                  </a:cubicBezTo>
                  <a:cubicBezTo>
                    <a:pt x="2400300" y="660400"/>
                    <a:pt x="2472690" y="657860"/>
                    <a:pt x="2542540" y="648970"/>
                  </a:cubicBezTo>
                  <a:cubicBezTo>
                    <a:pt x="2606040" y="642620"/>
                    <a:pt x="2665730" y="628650"/>
                    <a:pt x="2726690" y="637540"/>
                  </a:cubicBezTo>
                  <a:cubicBezTo>
                    <a:pt x="2791460" y="647700"/>
                    <a:pt x="2856230" y="675640"/>
                    <a:pt x="2921000" y="708660"/>
                  </a:cubicBezTo>
                  <a:cubicBezTo>
                    <a:pt x="2995930" y="746760"/>
                    <a:pt x="3074670" y="802640"/>
                    <a:pt x="3147060" y="861060"/>
                  </a:cubicBezTo>
                  <a:cubicBezTo>
                    <a:pt x="3221990" y="923290"/>
                    <a:pt x="3298190" y="1003300"/>
                    <a:pt x="3362960" y="1071880"/>
                  </a:cubicBezTo>
                  <a:cubicBezTo>
                    <a:pt x="3422650" y="1134110"/>
                    <a:pt x="3481070" y="1196340"/>
                    <a:pt x="3525520" y="1257300"/>
                  </a:cubicBezTo>
                  <a:cubicBezTo>
                    <a:pt x="3564890" y="1309370"/>
                    <a:pt x="3591560" y="1353820"/>
                    <a:pt x="3623310" y="1413510"/>
                  </a:cubicBezTo>
                  <a:cubicBezTo>
                    <a:pt x="3661410" y="1484630"/>
                    <a:pt x="3717290" y="1597660"/>
                    <a:pt x="3731260" y="1658620"/>
                  </a:cubicBezTo>
                  <a:cubicBezTo>
                    <a:pt x="3738880" y="1691640"/>
                    <a:pt x="3742690" y="1713230"/>
                    <a:pt x="3733800" y="1738630"/>
                  </a:cubicBezTo>
                  <a:cubicBezTo>
                    <a:pt x="3724910" y="1766570"/>
                    <a:pt x="3694430" y="1807210"/>
                    <a:pt x="3670300" y="1818640"/>
                  </a:cubicBezTo>
                  <a:cubicBezTo>
                    <a:pt x="3651250" y="1827530"/>
                    <a:pt x="3623310" y="1823720"/>
                    <a:pt x="3608070" y="1816100"/>
                  </a:cubicBezTo>
                  <a:cubicBezTo>
                    <a:pt x="3595370" y="1809750"/>
                    <a:pt x="3585210" y="1795780"/>
                    <a:pt x="3580130" y="1783080"/>
                  </a:cubicBezTo>
                  <a:cubicBezTo>
                    <a:pt x="3575050" y="1771650"/>
                    <a:pt x="3572510" y="1755140"/>
                    <a:pt x="3577590" y="1741170"/>
                  </a:cubicBezTo>
                  <a:cubicBezTo>
                    <a:pt x="3582670" y="1724660"/>
                    <a:pt x="3602990" y="1701800"/>
                    <a:pt x="3619500" y="1695450"/>
                  </a:cubicBezTo>
                  <a:cubicBezTo>
                    <a:pt x="3637280" y="1689100"/>
                    <a:pt x="3666490" y="1694180"/>
                    <a:pt x="3681730" y="1705610"/>
                  </a:cubicBezTo>
                  <a:cubicBezTo>
                    <a:pt x="3695700" y="1715770"/>
                    <a:pt x="3707130" y="1744980"/>
                    <a:pt x="3708400" y="1761490"/>
                  </a:cubicBezTo>
                  <a:cubicBezTo>
                    <a:pt x="3708400" y="1775460"/>
                    <a:pt x="3700780" y="1790700"/>
                    <a:pt x="3691890" y="1800860"/>
                  </a:cubicBezTo>
                  <a:cubicBezTo>
                    <a:pt x="3684270" y="1811020"/>
                    <a:pt x="3669030" y="1819910"/>
                    <a:pt x="3656330" y="1823720"/>
                  </a:cubicBezTo>
                  <a:cubicBezTo>
                    <a:pt x="3643630" y="1826260"/>
                    <a:pt x="3625850" y="1824990"/>
                    <a:pt x="3614420" y="1818640"/>
                  </a:cubicBezTo>
                  <a:cubicBezTo>
                    <a:pt x="3601720" y="1813560"/>
                    <a:pt x="3589020" y="1802130"/>
                    <a:pt x="3582670" y="1789430"/>
                  </a:cubicBezTo>
                  <a:cubicBezTo>
                    <a:pt x="3576320" y="1778000"/>
                    <a:pt x="3573780" y="1761490"/>
                    <a:pt x="3576320" y="1748790"/>
                  </a:cubicBezTo>
                  <a:cubicBezTo>
                    <a:pt x="3577590" y="1734820"/>
                    <a:pt x="3591560" y="1724660"/>
                    <a:pt x="3595370" y="1710690"/>
                  </a:cubicBezTo>
                  <a:cubicBezTo>
                    <a:pt x="3600450" y="1694180"/>
                    <a:pt x="3602990" y="1677670"/>
                    <a:pt x="3599180" y="1654810"/>
                  </a:cubicBezTo>
                  <a:cubicBezTo>
                    <a:pt x="3591560" y="1610360"/>
                    <a:pt x="3552190" y="1529080"/>
                    <a:pt x="3524250" y="1473200"/>
                  </a:cubicBezTo>
                  <a:cubicBezTo>
                    <a:pt x="3498850" y="1423670"/>
                    <a:pt x="3481070" y="1389380"/>
                    <a:pt x="3437890" y="1333500"/>
                  </a:cubicBezTo>
                  <a:cubicBezTo>
                    <a:pt x="3362960" y="1235710"/>
                    <a:pt x="3186430" y="1050290"/>
                    <a:pt x="3079750" y="958850"/>
                  </a:cubicBezTo>
                  <a:cubicBezTo>
                    <a:pt x="3006090" y="896620"/>
                    <a:pt x="2941320" y="854710"/>
                    <a:pt x="2876550" y="820420"/>
                  </a:cubicBezTo>
                  <a:cubicBezTo>
                    <a:pt x="2825750" y="792480"/>
                    <a:pt x="2791460" y="768350"/>
                    <a:pt x="2731770" y="759460"/>
                  </a:cubicBezTo>
                  <a:cubicBezTo>
                    <a:pt x="2642870" y="748030"/>
                    <a:pt x="2494280" y="764540"/>
                    <a:pt x="2388870" y="800100"/>
                  </a:cubicBezTo>
                  <a:cubicBezTo>
                    <a:pt x="2287270" y="833120"/>
                    <a:pt x="2136140" y="902970"/>
                    <a:pt x="2109470" y="961390"/>
                  </a:cubicBezTo>
                  <a:cubicBezTo>
                    <a:pt x="2094230" y="995680"/>
                    <a:pt x="2115820" y="1036320"/>
                    <a:pt x="2133600" y="1069340"/>
                  </a:cubicBezTo>
                  <a:cubicBezTo>
                    <a:pt x="2152650" y="1106170"/>
                    <a:pt x="2194560" y="1154430"/>
                    <a:pt x="2228850" y="1169670"/>
                  </a:cubicBezTo>
                  <a:cubicBezTo>
                    <a:pt x="2255520" y="1181100"/>
                    <a:pt x="2282190" y="1179830"/>
                    <a:pt x="2312670" y="1170940"/>
                  </a:cubicBezTo>
                  <a:cubicBezTo>
                    <a:pt x="2358390" y="1156970"/>
                    <a:pt x="2434590" y="1104900"/>
                    <a:pt x="2466340" y="1062990"/>
                  </a:cubicBezTo>
                  <a:cubicBezTo>
                    <a:pt x="2490470" y="1031240"/>
                    <a:pt x="2499360" y="993140"/>
                    <a:pt x="2503170" y="955040"/>
                  </a:cubicBezTo>
                  <a:cubicBezTo>
                    <a:pt x="2508250" y="913130"/>
                    <a:pt x="2498090" y="862330"/>
                    <a:pt x="2491740" y="820420"/>
                  </a:cubicBezTo>
                  <a:cubicBezTo>
                    <a:pt x="2484120" y="779780"/>
                    <a:pt x="2476500" y="746760"/>
                    <a:pt x="2462530" y="706120"/>
                  </a:cubicBezTo>
                  <a:cubicBezTo>
                    <a:pt x="2446020" y="656590"/>
                    <a:pt x="2429510" y="598170"/>
                    <a:pt x="2395220" y="546100"/>
                  </a:cubicBezTo>
                  <a:cubicBezTo>
                    <a:pt x="2354580" y="482600"/>
                    <a:pt x="2280920" y="419100"/>
                    <a:pt x="2219960" y="360680"/>
                  </a:cubicBezTo>
                  <a:cubicBezTo>
                    <a:pt x="2160270" y="303530"/>
                    <a:pt x="2105660" y="237490"/>
                    <a:pt x="2035810" y="200660"/>
                  </a:cubicBezTo>
                  <a:cubicBezTo>
                    <a:pt x="1964690" y="162560"/>
                    <a:pt x="1894840" y="146050"/>
                    <a:pt x="1794510" y="134620"/>
                  </a:cubicBezTo>
                  <a:cubicBezTo>
                    <a:pt x="1634490" y="116840"/>
                    <a:pt x="1348740" y="144780"/>
                    <a:pt x="1160780" y="156210"/>
                  </a:cubicBezTo>
                  <a:cubicBezTo>
                    <a:pt x="1009650" y="163830"/>
                    <a:pt x="889000" y="170180"/>
                    <a:pt x="753110" y="187960"/>
                  </a:cubicBezTo>
                  <a:cubicBezTo>
                    <a:pt x="614680" y="207010"/>
                    <a:pt x="462280" y="237490"/>
                    <a:pt x="340360" y="265430"/>
                  </a:cubicBezTo>
                  <a:cubicBezTo>
                    <a:pt x="238760" y="289560"/>
                    <a:pt x="116840" y="341630"/>
                    <a:pt x="64770" y="340360"/>
                  </a:cubicBezTo>
                  <a:cubicBezTo>
                    <a:pt x="44450" y="339090"/>
                    <a:pt x="34290" y="334010"/>
                    <a:pt x="24130" y="325120"/>
                  </a:cubicBezTo>
                  <a:cubicBezTo>
                    <a:pt x="12700" y="316230"/>
                    <a:pt x="3810" y="300990"/>
                    <a:pt x="2540" y="287020"/>
                  </a:cubicBezTo>
                  <a:cubicBezTo>
                    <a:pt x="0" y="273050"/>
                    <a:pt x="3810" y="255270"/>
                    <a:pt x="11430" y="243840"/>
                  </a:cubicBezTo>
                  <a:cubicBezTo>
                    <a:pt x="19050" y="232410"/>
                    <a:pt x="46990" y="218440"/>
                    <a:pt x="46990" y="21844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6452717" y="4147164"/>
            <a:ext cx="217170" cy="192405"/>
            <a:chOff x="0" y="0"/>
            <a:chExt cx="289560" cy="256540"/>
          </a:xfrm>
        </p:grpSpPr>
        <p:sp>
          <p:nvSpPr>
            <p:cNvPr id="18" name="Freeform 18"/>
            <p:cNvSpPr/>
            <p:nvPr/>
          </p:nvSpPr>
          <p:spPr>
            <a:xfrm>
              <a:off x="44450" y="48260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20" h="158750">
                  <a:moveTo>
                    <a:pt x="77470" y="2540"/>
                  </a:moveTo>
                  <a:cubicBezTo>
                    <a:pt x="162560" y="15240"/>
                    <a:pt x="187960" y="38100"/>
                    <a:pt x="193040" y="58420"/>
                  </a:cubicBezTo>
                  <a:cubicBezTo>
                    <a:pt x="198120" y="78740"/>
                    <a:pt x="191770" y="113030"/>
                    <a:pt x="177800" y="128270"/>
                  </a:cubicBezTo>
                  <a:cubicBezTo>
                    <a:pt x="163830" y="144780"/>
                    <a:pt x="132080" y="157480"/>
                    <a:pt x="110490" y="154940"/>
                  </a:cubicBezTo>
                  <a:cubicBezTo>
                    <a:pt x="88900" y="153670"/>
                    <a:pt x="60960" y="133350"/>
                    <a:pt x="50800" y="115570"/>
                  </a:cubicBezTo>
                  <a:cubicBezTo>
                    <a:pt x="40640" y="96520"/>
                    <a:pt x="40640" y="60960"/>
                    <a:pt x="50800" y="43180"/>
                  </a:cubicBezTo>
                  <a:cubicBezTo>
                    <a:pt x="60960" y="24130"/>
                    <a:pt x="88900" y="5080"/>
                    <a:pt x="110490" y="2540"/>
                  </a:cubicBezTo>
                  <a:cubicBezTo>
                    <a:pt x="132080" y="0"/>
                    <a:pt x="163830" y="12700"/>
                    <a:pt x="177800" y="29210"/>
                  </a:cubicBezTo>
                  <a:cubicBezTo>
                    <a:pt x="191770" y="45720"/>
                    <a:pt x="196850" y="80010"/>
                    <a:pt x="193040" y="99060"/>
                  </a:cubicBezTo>
                  <a:cubicBezTo>
                    <a:pt x="190500" y="115570"/>
                    <a:pt x="177800" y="130810"/>
                    <a:pt x="165100" y="139700"/>
                  </a:cubicBezTo>
                  <a:cubicBezTo>
                    <a:pt x="152400" y="149860"/>
                    <a:pt x="135890" y="153670"/>
                    <a:pt x="118110" y="156210"/>
                  </a:cubicBezTo>
                  <a:cubicBezTo>
                    <a:pt x="96520" y="158750"/>
                    <a:pt x="60960" y="156210"/>
                    <a:pt x="41910" y="146050"/>
                  </a:cubicBezTo>
                  <a:cubicBezTo>
                    <a:pt x="25400" y="138430"/>
                    <a:pt x="11430" y="123190"/>
                    <a:pt x="6350" y="105410"/>
                  </a:cubicBezTo>
                  <a:cubicBezTo>
                    <a:pt x="0" y="86360"/>
                    <a:pt x="2540" y="52070"/>
                    <a:pt x="15240" y="35560"/>
                  </a:cubicBezTo>
                  <a:cubicBezTo>
                    <a:pt x="26670" y="17780"/>
                    <a:pt x="77470" y="2540"/>
                    <a:pt x="77470" y="254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14846618" y="1069658"/>
            <a:ext cx="2979420" cy="1519238"/>
            <a:chOff x="0" y="0"/>
            <a:chExt cx="3972560" cy="2025650"/>
          </a:xfrm>
        </p:grpSpPr>
        <p:sp>
          <p:nvSpPr>
            <p:cNvPr id="20" name="Freeform 20"/>
            <p:cNvSpPr/>
            <p:nvPr/>
          </p:nvSpPr>
          <p:spPr>
            <a:xfrm>
              <a:off x="50800" y="46990"/>
              <a:ext cx="3881120" cy="1927860"/>
            </a:xfrm>
            <a:custGeom>
              <a:avLst/>
              <a:gdLst/>
              <a:ahLst/>
              <a:cxnLst/>
              <a:rect l="l" t="t" r="r" b="b"/>
              <a:pathLst>
                <a:path w="3881120" h="1927860">
                  <a:moveTo>
                    <a:pt x="0" y="734060"/>
                  </a:moveTo>
                  <a:cubicBezTo>
                    <a:pt x="41910" y="594360"/>
                    <a:pt x="76200" y="549910"/>
                    <a:pt x="114300" y="505460"/>
                  </a:cubicBezTo>
                  <a:cubicBezTo>
                    <a:pt x="162560" y="449580"/>
                    <a:pt x="226060" y="386080"/>
                    <a:pt x="299720" y="332740"/>
                  </a:cubicBezTo>
                  <a:cubicBezTo>
                    <a:pt x="389890" y="267970"/>
                    <a:pt x="515620" y="204470"/>
                    <a:pt x="624840" y="158750"/>
                  </a:cubicBezTo>
                  <a:cubicBezTo>
                    <a:pt x="727710" y="116840"/>
                    <a:pt x="828040" y="85090"/>
                    <a:pt x="933450" y="62230"/>
                  </a:cubicBezTo>
                  <a:cubicBezTo>
                    <a:pt x="1040130" y="39370"/>
                    <a:pt x="1148080" y="30480"/>
                    <a:pt x="1259840" y="20320"/>
                  </a:cubicBezTo>
                  <a:cubicBezTo>
                    <a:pt x="1374140" y="10160"/>
                    <a:pt x="1494790" y="0"/>
                    <a:pt x="1611630" y="3810"/>
                  </a:cubicBezTo>
                  <a:cubicBezTo>
                    <a:pt x="1727200" y="7620"/>
                    <a:pt x="1850390" y="16510"/>
                    <a:pt x="1958340" y="44450"/>
                  </a:cubicBezTo>
                  <a:cubicBezTo>
                    <a:pt x="2058670" y="71120"/>
                    <a:pt x="2152650" y="102870"/>
                    <a:pt x="2236470" y="162560"/>
                  </a:cubicBezTo>
                  <a:cubicBezTo>
                    <a:pt x="2330450" y="228600"/>
                    <a:pt x="2416810" y="336550"/>
                    <a:pt x="2485390" y="436880"/>
                  </a:cubicBezTo>
                  <a:cubicBezTo>
                    <a:pt x="2550160" y="533400"/>
                    <a:pt x="2599690" y="654050"/>
                    <a:pt x="2637790" y="749300"/>
                  </a:cubicBezTo>
                  <a:cubicBezTo>
                    <a:pt x="2667000" y="824230"/>
                    <a:pt x="2686050" y="890270"/>
                    <a:pt x="2702560" y="955040"/>
                  </a:cubicBezTo>
                  <a:cubicBezTo>
                    <a:pt x="2716530" y="1013460"/>
                    <a:pt x="2731770" y="1065530"/>
                    <a:pt x="2730500" y="1120140"/>
                  </a:cubicBezTo>
                  <a:cubicBezTo>
                    <a:pt x="2727960" y="1174750"/>
                    <a:pt x="2713990" y="1240790"/>
                    <a:pt x="2691130" y="1283970"/>
                  </a:cubicBezTo>
                  <a:cubicBezTo>
                    <a:pt x="2672080" y="1319530"/>
                    <a:pt x="2647950" y="1344930"/>
                    <a:pt x="2614930" y="1367790"/>
                  </a:cubicBezTo>
                  <a:cubicBezTo>
                    <a:pt x="2575560" y="1394460"/>
                    <a:pt x="2509520" y="1421130"/>
                    <a:pt x="2459990" y="1421130"/>
                  </a:cubicBezTo>
                  <a:cubicBezTo>
                    <a:pt x="2414270" y="1421130"/>
                    <a:pt x="2369820" y="1395730"/>
                    <a:pt x="2329180" y="1375410"/>
                  </a:cubicBezTo>
                  <a:cubicBezTo>
                    <a:pt x="2291080" y="1355090"/>
                    <a:pt x="2255520" y="1332230"/>
                    <a:pt x="2226310" y="1301750"/>
                  </a:cubicBezTo>
                  <a:cubicBezTo>
                    <a:pt x="2194560" y="1268730"/>
                    <a:pt x="2170430" y="1225550"/>
                    <a:pt x="2148840" y="1186180"/>
                  </a:cubicBezTo>
                  <a:cubicBezTo>
                    <a:pt x="2127250" y="1146810"/>
                    <a:pt x="2105660" y="1106170"/>
                    <a:pt x="2094230" y="1064260"/>
                  </a:cubicBezTo>
                  <a:cubicBezTo>
                    <a:pt x="2081530" y="1021080"/>
                    <a:pt x="2063750" y="972820"/>
                    <a:pt x="2076450" y="929640"/>
                  </a:cubicBezTo>
                  <a:cubicBezTo>
                    <a:pt x="2090420" y="878840"/>
                    <a:pt x="2148840" y="826770"/>
                    <a:pt x="2197100" y="786130"/>
                  </a:cubicBezTo>
                  <a:cubicBezTo>
                    <a:pt x="2247900" y="742950"/>
                    <a:pt x="2311400" y="707390"/>
                    <a:pt x="2377440" y="681990"/>
                  </a:cubicBezTo>
                  <a:cubicBezTo>
                    <a:pt x="2447290" y="656590"/>
                    <a:pt x="2529840" y="647700"/>
                    <a:pt x="2607310" y="636270"/>
                  </a:cubicBezTo>
                  <a:cubicBezTo>
                    <a:pt x="2686050" y="626110"/>
                    <a:pt x="2767330" y="615950"/>
                    <a:pt x="2846070" y="619760"/>
                  </a:cubicBezTo>
                  <a:cubicBezTo>
                    <a:pt x="2924810" y="623570"/>
                    <a:pt x="3008630" y="637540"/>
                    <a:pt x="3078480" y="661670"/>
                  </a:cubicBezTo>
                  <a:cubicBezTo>
                    <a:pt x="3144520" y="684530"/>
                    <a:pt x="3200400" y="721360"/>
                    <a:pt x="3257550" y="755650"/>
                  </a:cubicBezTo>
                  <a:cubicBezTo>
                    <a:pt x="3315970" y="789940"/>
                    <a:pt x="3369310" y="817880"/>
                    <a:pt x="3426460" y="867410"/>
                  </a:cubicBezTo>
                  <a:cubicBezTo>
                    <a:pt x="3500120" y="930910"/>
                    <a:pt x="3590290" y="1029970"/>
                    <a:pt x="3653790" y="1117600"/>
                  </a:cubicBezTo>
                  <a:cubicBezTo>
                    <a:pt x="3712210" y="1197610"/>
                    <a:pt x="3765550" y="1281430"/>
                    <a:pt x="3798570" y="1369060"/>
                  </a:cubicBezTo>
                  <a:cubicBezTo>
                    <a:pt x="3830320" y="1450340"/>
                    <a:pt x="3841750" y="1536700"/>
                    <a:pt x="3853180" y="1621790"/>
                  </a:cubicBezTo>
                  <a:cubicBezTo>
                    <a:pt x="3864610" y="1706880"/>
                    <a:pt x="3881120" y="1833880"/>
                    <a:pt x="3868420" y="1879600"/>
                  </a:cubicBezTo>
                  <a:cubicBezTo>
                    <a:pt x="3862070" y="1898650"/>
                    <a:pt x="3853180" y="1906270"/>
                    <a:pt x="3841750" y="1913890"/>
                  </a:cubicBezTo>
                  <a:cubicBezTo>
                    <a:pt x="3831590" y="1922780"/>
                    <a:pt x="3815080" y="1927860"/>
                    <a:pt x="3801110" y="1926590"/>
                  </a:cubicBezTo>
                  <a:cubicBezTo>
                    <a:pt x="3787140" y="1926590"/>
                    <a:pt x="3770630" y="1920240"/>
                    <a:pt x="3760470" y="1911350"/>
                  </a:cubicBezTo>
                  <a:cubicBezTo>
                    <a:pt x="3750310" y="1902460"/>
                    <a:pt x="3740150" y="1889760"/>
                    <a:pt x="3737610" y="1874520"/>
                  </a:cubicBezTo>
                  <a:cubicBezTo>
                    <a:pt x="3735070" y="1858010"/>
                    <a:pt x="3740150" y="1827530"/>
                    <a:pt x="3752850" y="1813560"/>
                  </a:cubicBezTo>
                  <a:cubicBezTo>
                    <a:pt x="3765550" y="1799590"/>
                    <a:pt x="3794760" y="1789430"/>
                    <a:pt x="3812540" y="1791970"/>
                  </a:cubicBezTo>
                  <a:cubicBezTo>
                    <a:pt x="3831590" y="1794510"/>
                    <a:pt x="3855720" y="1814830"/>
                    <a:pt x="3864610" y="1830070"/>
                  </a:cubicBezTo>
                  <a:cubicBezTo>
                    <a:pt x="3870960" y="1841500"/>
                    <a:pt x="3872230" y="1859280"/>
                    <a:pt x="3869690" y="1871980"/>
                  </a:cubicBezTo>
                  <a:cubicBezTo>
                    <a:pt x="3867150" y="1885950"/>
                    <a:pt x="3858260" y="1901190"/>
                    <a:pt x="3848100" y="1910080"/>
                  </a:cubicBezTo>
                  <a:cubicBezTo>
                    <a:pt x="3837940" y="1918970"/>
                    <a:pt x="3821430" y="1925320"/>
                    <a:pt x="3808730" y="1926590"/>
                  </a:cubicBezTo>
                  <a:cubicBezTo>
                    <a:pt x="3794760" y="1927860"/>
                    <a:pt x="3778250" y="1922780"/>
                    <a:pt x="3766820" y="1916430"/>
                  </a:cubicBezTo>
                  <a:cubicBezTo>
                    <a:pt x="3755390" y="1908810"/>
                    <a:pt x="3746500" y="1899920"/>
                    <a:pt x="3738880" y="1882140"/>
                  </a:cubicBezTo>
                  <a:cubicBezTo>
                    <a:pt x="3723640" y="1838960"/>
                    <a:pt x="3740150" y="1718310"/>
                    <a:pt x="3733800" y="1640840"/>
                  </a:cubicBezTo>
                  <a:cubicBezTo>
                    <a:pt x="3726180" y="1567180"/>
                    <a:pt x="3722370" y="1498600"/>
                    <a:pt x="3696970" y="1427480"/>
                  </a:cubicBezTo>
                  <a:cubicBezTo>
                    <a:pt x="3669030" y="1347470"/>
                    <a:pt x="3616960" y="1264920"/>
                    <a:pt x="3563620" y="1188720"/>
                  </a:cubicBezTo>
                  <a:cubicBezTo>
                    <a:pt x="3506470" y="1109980"/>
                    <a:pt x="3441700" y="1029970"/>
                    <a:pt x="3361690" y="963930"/>
                  </a:cubicBezTo>
                  <a:cubicBezTo>
                    <a:pt x="3275330" y="891540"/>
                    <a:pt x="3150870" y="812800"/>
                    <a:pt x="3055620" y="777240"/>
                  </a:cubicBezTo>
                  <a:cubicBezTo>
                    <a:pt x="2984500" y="749300"/>
                    <a:pt x="2923540" y="742950"/>
                    <a:pt x="2854960" y="739140"/>
                  </a:cubicBezTo>
                  <a:cubicBezTo>
                    <a:pt x="2781300" y="734060"/>
                    <a:pt x="2701290" y="746760"/>
                    <a:pt x="2630170" y="755650"/>
                  </a:cubicBezTo>
                  <a:cubicBezTo>
                    <a:pt x="2562860" y="764540"/>
                    <a:pt x="2495550" y="769620"/>
                    <a:pt x="2437130" y="791210"/>
                  </a:cubicBezTo>
                  <a:cubicBezTo>
                    <a:pt x="2381250" y="810260"/>
                    <a:pt x="2324100" y="838200"/>
                    <a:pt x="2287270" y="876300"/>
                  </a:cubicBezTo>
                  <a:cubicBezTo>
                    <a:pt x="2251710" y="913130"/>
                    <a:pt x="2214880" y="962660"/>
                    <a:pt x="2213610" y="1012190"/>
                  </a:cubicBezTo>
                  <a:cubicBezTo>
                    <a:pt x="2212340" y="1068070"/>
                    <a:pt x="2270760" y="1155700"/>
                    <a:pt x="2306320" y="1197610"/>
                  </a:cubicBezTo>
                  <a:cubicBezTo>
                    <a:pt x="2329180" y="1226820"/>
                    <a:pt x="2352040" y="1240790"/>
                    <a:pt x="2381250" y="1254760"/>
                  </a:cubicBezTo>
                  <a:cubicBezTo>
                    <a:pt x="2415540" y="1272540"/>
                    <a:pt x="2462530" y="1294130"/>
                    <a:pt x="2498090" y="1291590"/>
                  </a:cubicBezTo>
                  <a:cubicBezTo>
                    <a:pt x="2529840" y="1287780"/>
                    <a:pt x="2564130" y="1270000"/>
                    <a:pt x="2584450" y="1245870"/>
                  </a:cubicBezTo>
                  <a:cubicBezTo>
                    <a:pt x="2606040" y="1219200"/>
                    <a:pt x="2614930" y="1174750"/>
                    <a:pt x="2617470" y="1135380"/>
                  </a:cubicBezTo>
                  <a:cubicBezTo>
                    <a:pt x="2620010" y="1089660"/>
                    <a:pt x="2604770" y="1040130"/>
                    <a:pt x="2592070" y="989330"/>
                  </a:cubicBezTo>
                  <a:cubicBezTo>
                    <a:pt x="2578100" y="929640"/>
                    <a:pt x="2560320" y="867410"/>
                    <a:pt x="2533650" y="798830"/>
                  </a:cubicBezTo>
                  <a:cubicBezTo>
                    <a:pt x="2500630" y="712470"/>
                    <a:pt x="2454910" y="600710"/>
                    <a:pt x="2397760" y="511810"/>
                  </a:cubicBezTo>
                  <a:cubicBezTo>
                    <a:pt x="2339340" y="422910"/>
                    <a:pt x="2268220" y="325120"/>
                    <a:pt x="2186940" y="265430"/>
                  </a:cubicBezTo>
                  <a:cubicBezTo>
                    <a:pt x="2114550" y="212090"/>
                    <a:pt x="2032000" y="184150"/>
                    <a:pt x="1943100" y="160020"/>
                  </a:cubicBezTo>
                  <a:cubicBezTo>
                    <a:pt x="1844040" y="133350"/>
                    <a:pt x="1727200" y="124460"/>
                    <a:pt x="1616710" y="120650"/>
                  </a:cubicBezTo>
                  <a:cubicBezTo>
                    <a:pt x="1503680" y="116840"/>
                    <a:pt x="1385570" y="128270"/>
                    <a:pt x="1273810" y="137160"/>
                  </a:cubicBezTo>
                  <a:cubicBezTo>
                    <a:pt x="1169670" y="147320"/>
                    <a:pt x="1068070" y="153670"/>
                    <a:pt x="969010" y="175260"/>
                  </a:cubicBezTo>
                  <a:cubicBezTo>
                    <a:pt x="871220" y="196850"/>
                    <a:pt x="775970" y="227330"/>
                    <a:pt x="681990" y="266700"/>
                  </a:cubicBezTo>
                  <a:cubicBezTo>
                    <a:pt x="581660" y="308610"/>
                    <a:pt x="466090" y="364490"/>
                    <a:pt x="383540" y="422910"/>
                  </a:cubicBezTo>
                  <a:cubicBezTo>
                    <a:pt x="316230" y="471170"/>
                    <a:pt x="259080" y="533400"/>
                    <a:pt x="217170" y="580390"/>
                  </a:cubicBezTo>
                  <a:cubicBezTo>
                    <a:pt x="186690" y="613410"/>
                    <a:pt x="162560" y="638810"/>
                    <a:pt x="146050" y="671830"/>
                  </a:cubicBezTo>
                  <a:cubicBezTo>
                    <a:pt x="129540" y="703580"/>
                    <a:pt x="128270" y="756920"/>
                    <a:pt x="116840" y="778510"/>
                  </a:cubicBezTo>
                  <a:cubicBezTo>
                    <a:pt x="110490" y="789940"/>
                    <a:pt x="105410" y="795020"/>
                    <a:pt x="96520" y="801370"/>
                  </a:cubicBezTo>
                  <a:cubicBezTo>
                    <a:pt x="85090" y="807720"/>
                    <a:pt x="66040" y="812800"/>
                    <a:pt x="53340" y="811530"/>
                  </a:cubicBezTo>
                  <a:cubicBezTo>
                    <a:pt x="43180" y="810260"/>
                    <a:pt x="33020" y="806450"/>
                    <a:pt x="25400" y="800100"/>
                  </a:cubicBezTo>
                  <a:cubicBezTo>
                    <a:pt x="16510" y="795020"/>
                    <a:pt x="8890" y="787400"/>
                    <a:pt x="5080" y="778510"/>
                  </a:cubicBezTo>
                  <a:cubicBezTo>
                    <a:pt x="0" y="765810"/>
                    <a:pt x="0" y="734060"/>
                    <a:pt x="0" y="73406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17770792" y="2621280"/>
            <a:ext cx="184785" cy="189548"/>
            <a:chOff x="0" y="0"/>
            <a:chExt cx="246380" cy="252730"/>
          </a:xfrm>
        </p:grpSpPr>
        <p:sp>
          <p:nvSpPr>
            <p:cNvPr id="22" name="Freeform 22"/>
            <p:cNvSpPr/>
            <p:nvPr/>
          </p:nvSpPr>
          <p:spPr>
            <a:xfrm>
              <a:off x="43180" y="49530"/>
              <a:ext cx="149860" cy="153670"/>
            </a:xfrm>
            <a:custGeom>
              <a:avLst/>
              <a:gdLst/>
              <a:ahLst/>
              <a:cxnLst/>
              <a:rect l="l" t="t" r="r" b="b"/>
              <a:pathLst>
                <a:path w="149860" h="153670">
                  <a:moveTo>
                    <a:pt x="149860" y="53340"/>
                  </a:moveTo>
                  <a:cubicBezTo>
                    <a:pt x="146050" y="106680"/>
                    <a:pt x="123190" y="135890"/>
                    <a:pt x="107950" y="144780"/>
                  </a:cubicBezTo>
                  <a:cubicBezTo>
                    <a:pt x="96520" y="152400"/>
                    <a:pt x="85090" y="153670"/>
                    <a:pt x="72390" y="151130"/>
                  </a:cubicBezTo>
                  <a:cubicBezTo>
                    <a:pt x="53340" y="148590"/>
                    <a:pt x="21590" y="133350"/>
                    <a:pt x="11430" y="115570"/>
                  </a:cubicBezTo>
                  <a:cubicBezTo>
                    <a:pt x="0" y="97790"/>
                    <a:pt x="1270" y="62230"/>
                    <a:pt x="7620" y="44450"/>
                  </a:cubicBezTo>
                  <a:cubicBezTo>
                    <a:pt x="11430" y="31750"/>
                    <a:pt x="20320" y="22860"/>
                    <a:pt x="29210" y="15240"/>
                  </a:cubicBezTo>
                  <a:cubicBezTo>
                    <a:pt x="39370" y="8890"/>
                    <a:pt x="49530" y="1270"/>
                    <a:pt x="62230" y="1270"/>
                  </a:cubicBezTo>
                  <a:cubicBezTo>
                    <a:pt x="81280" y="0"/>
                    <a:pt x="130810" y="21590"/>
                    <a:pt x="130810" y="215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3" name="Group 23"/>
          <p:cNvGrpSpPr/>
          <p:nvPr/>
        </p:nvGrpSpPr>
        <p:grpSpPr>
          <a:xfrm>
            <a:off x="1175385" y="835819"/>
            <a:ext cx="512445" cy="550545"/>
            <a:chOff x="0" y="0"/>
            <a:chExt cx="683260" cy="734060"/>
          </a:xfrm>
        </p:grpSpPr>
        <p:sp>
          <p:nvSpPr>
            <p:cNvPr id="24" name="Freeform 24"/>
            <p:cNvSpPr/>
            <p:nvPr/>
          </p:nvSpPr>
          <p:spPr>
            <a:xfrm>
              <a:off x="49530" y="46990"/>
              <a:ext cx="588010" cy="637540"/>
            </a:xfrm>
            <a:custGeom>
              <a:avLst/>
              <a:gdLst/>
              <a:ahLst/>
              <a:cxnLst/>
              <a:rect l="l" t="t" r="r" b="b"/>
              <a:pathLst>
                <a:path w="588010" h="637540">
                  <a:moveTo>
                    <a:pt x="373380" y="595630"/>
                  </a:moveTo>
                  <a:cubicBezTo>
                    <a:pt x="8890" y="170180"/>
                    <a:pt x="6350" y="166370"/>
                    <a:pt x="3810" y="152400"/>
                  </a:cubicBezTo>
                  <a:cubicBezTo>
                    <a:pt x="1270" y="130810"/>
                    <a:pt x="1270" y="96520"/>
                    <a:pt x="11430" y="74930"/>
                  </a:cubicBezTo>
                  <a:cubicBezTo>
                    <a:pt x="20320" y="52070"/>
                    <a:pt x="41910" y="29210"/>
                    <a:pt x="63500" y="17780"/>
                  </a:cubicBezTo>
                  <a:cubicBezTo>
                    <a:pt x="83820" y="5080"/>
                    <a:pt x="115570" y="0"/>
                    <a:pt x="139700" y="3810"/>
                  </a:cubicBezTo>
                  <a:cubicBezTo>
                    <a:pt x="163830" y="6350"/>
                    <a:pt x="193040" y="24130"/>
                    <a:pt x="208280" y="38100"/>
                  </a:cubicBezTo>
                  <a:cubicBezTo>
                    <a:pt x="219710" y="48260"/>
                    <a:pt x="226060" y="55880"/>
                    <a:pt x="231140" y="69850"/>
                  </a:cubicBezTo>
                  <a:cubicBezTo>
                    <a:pt x="238760" y="90170"/>
                    <a:pt x="246380" y="123190"/>
                    <a:pt x="241300" y="147320"/>
                  </a:cubicBezTo>
                  <a:cubicBezTo>
                    <a:pt x="236220" y="171450"/>
                    <a:pt x="220980" y="198120"/>
                    <a:pt x="201930" y="214630"/>
                  </a:cubicBezTo>
                  <a:cubicBezTo>
                    <a:pt x="184150" y="231140"/>
                    <a:pt x="154940" y="242570"/>
                    <a:pt x="130810" y="243840"/>
                  </a:cubicBezTo>
                  <a:cubicBezTo>
                    <a:pt x="106680" y="246380"/>
                    <a:pt x="73660" y="234950"/>
                    <a:pt x="55880" y="224790"/>
                  </a:cubicBezTo>
                  <a:cubicBezTo>
                    <a:pt x="43180" y="218440"/>
                    <a:pt x="35560" y="210820"/>
                    <a:pt x="26670" y="199390"/>
                  </a:cubicBezTo>
                  <a:cubicBezTo>
                    <a:pt x="15240" y="181610"/>
                    <a:pt x="1270" y="149860"/>
                    <a:pt x="1270" y="125730"/>
                  </a:cubicBezTo>
                  <a:cubicBezTo>
                    <a:pt x="0" y="101600"/>
                    <a:pt x="8890" y="71120"/>
                    <a:pt x="24130" y="52070"/>
                  </a:cubicBezTo>
                  <a:cubicBezTo>
                    <a:pt x="38100" y="31750"/>
                    <a:pt x="63500" y="13970"/>
                    <a:pt x="87630" y="7620"/>
                  </a:cubicBezTo>
                  <a:cubicBezTo>
                    <a:pt x="110490" y="0"/>
                    <a:pt x="144780" y="3810"/>
                    <a:pt x="165100" y="10160"/>
                  </a:cubicBezTo>
                  <a:cubicBezTo>
                    <a:pt x="179070" y="13970"/>
                    <a:pt x="182880" y="16510"/>
                    <a:pt x="198120" y="29210"/>
                  </a:cubicBezTo>
                  <a:cubicBezTo>
                    <a:pt x="256540" y="77470"/>
                    <a:pt x="505460" y="361950"/>
                    <a:pt x="554990" y="434340"/>
                  </a:cubicBezTo>
                  <a:cubicBezTo>
                    <a:pt x="571500" y="458470"/>
                    <a:pt x="577850" y="467360"/>
                    <a:pt x="581660" y="485140"/>
                  </a:cubicBezTo>
                  <a:cubicBezTo>
                    <a:pt x="586740" y="504190"/>
                    <a:pt x="588010" y="524510"/>
                    <a:pt x="581660" y="543560"/>
                  </a:cubicBezTo>
                  <a:cubicBezTo>
                    <a:pt x="575310" y="566420"/>
                    <a:pt x="554990" y="599440"/>
                    <a:pt x="533400" y="614680"/>
                  </a:cubicBezTo>
                  <a:cubicBezTo>
                    <a:pt x="511810" y="629920"/>
                    <a:pt x="476250" y="637540"/>
                    <a:pt x="449580" y="635000"/>
                  </a:cubicBezTo>
                  <a:cubicBezTo>
                    <a:pt x="422910" y="631190"/>
                    <a:pt x="373380" y="595630"/>
                    <a:pt x="373380" y="59563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1028700" y="1256824"/>
            <a:ext cx="458153" cy="312420"/>
            <a:chOff x="0" y="0"/>
            <a:chExt cx="610870" cy="416560"/>
          </a:xfrm>
        </p:grpSpPr>
        <p:sp>
          <p:nvSpPr>
            <p:cNvPr id="26" name="Freeform 26"/>
            <p:cNvSpPr/>
            <p:nvPr/>
          </p:nvSpPr>
          <p:spPr>
            <a:xfrm>
              <a:off x="45720" y="46990"/>
              <a:ext cx="519430" cy="321310"/>
            </a:xfrm>
            <a:custGeom>
              <a:avLst/>
              <a:gdLst/>
              <a:ahLst/>
              <a:cxnLst/>
              <a:rect l="l" t="t" r="r" b="b"/>
              <a:pathLst>
                <a:path w="519430" h="321310">
                  <a:moveTo>
                    <a:pt x="355600" y="313690"/>
                  </a:moveTo>
                  <a:cubicBezTo>
                    <a:pt x="38100" y="214630"/>
                    <a:pt x="24130" y="196850"/>
                    <a:pt x="13970" y="173990"/>
                  </a:cubicBezTo>
                  <a:cubicBezTo>
                    <a:pt x="3810" y="152400"/>
                    <a:pt x="0" y="120650"/>
                    <a:pt x="6350" y="96520"/>
                  </a:cubicBezTo>
                  <a:cubicBezTo>
                    <a:pt x="11430" y="72390"/>
                    <a:pt x="31750" y="44450"/>
                    <a:pt x="46990" y="29210"/>
                  </a:cubicBezTo>
                  <a:cubicBezTo>
                    <a:pt x="58420" y="19050"/>
                    <a:pt x="67310" y="13970"/>
                    <a:pt x="81280" y="10160"/>
                  </a:cubicBezTo>
                  <a:cubicBezTo>
                    <a:pt x="101600" y="3810"/>
                    <a:pt x="135890" y="0"/>
                    <a:pt x="160020" y="6350"/>
                  </a:cubicBezTo>
                  <a:cubicBezTo>
                    <a:pt x="184150" y="13970"/>
                    <a:pt x="209550" y="31750"/>
                    <a:pt x="224790" y="52070"/>
                  </a:cubicBezTo>
                  <a:cubicBezTo>
                    <a:pt x="238760" y="71120"/>
                    <a:pt x="247650" y="105410"/>
                    <a:pt x="248920" y="125730"/>
                  </a:cubicBezTo>
                  <a:cubicBezTo>
                    <a:pt x="250190" y="140970"/>
                    <a:pt x="247650" y="151130"/>
                    <a:pt x="241300" y="165100"/>
                  </a:cubicBezTo>
                  <a:cubicBezTo>
                    <a:pt x="232410" y="184150"/>
                    <a:pt x="214630" y="213360"/>
                    <a:pt x="193040" y="227330"/>
                  </a:cubicBezTo>
                  <a:cubicBezTo>
                    <a:pt x="172720" y="241300"/>
                    <a:pt x="142240" y="248920"/>
                    <a:pt x="116840" y="247650"/>
                  </a:cubicBezTo>
                  <a:cubicBezTo>
                    <a:pt x="92710" y="245110"/>
                    <a:pt x="63500" y="233680"/>
                    <a:pt x="44450" y="217170"/>
                  </a:cubicBezTo>
                  <a:cubicBezTo>
                    <a:pt x="26670" y="200660"/>
                    <a:pt x="10160" y="173990"/>
                    <a:pt x="5080" y="149860"/>
                  </a:cubicBezTo>
                  <a:cubicBezTo>
                    <a:pt x="0" y="124460"/>
                    <a:pt x="3810" y="93980"/>
                    <a:pt x="15240" y="71120"/>
                  </a:cubicBezTo>
                  <a:cubicBezTo>
                    <a:pt x="25400" y="49530"/>
                    <a:pt x="48260" y="26670"/>
                    <a:pt x="69850" y="15240"/>
                  </a:cubicBezTo>
                  <a:cubicBezTo>
                    <a:pt x="91440" y="3810"/>
                    <a:pt x="113030" y="1270"/>
                    <a:pt x="147320" y="3810"/>
                  </a:cubicBezTo>
                  <a:cubicBezTo>
                    <a:pt x="213360" y="7620"/>
                    <a:pt x="373380" y="50800"/>
                    <a:pt x="433070" y="82550"/>
                  </a:cubicBezTo>
                  <a:cubicBezTo>
                    <a:pt x="466090" y="99060"/>
                    <a:pt x="486410" y="113030"/>
                    <a:pt x="500380" y="137160"/>
                  </a:cubicBezTo>
                  <a:cubicBezTo>
                    <a:pt x="513080" y="160020"/>
                    <a:pt x="519430" y="195580"/>
                    <a:pt x="514350" y="222250"/>
                  </a:cubicBezTo>
                  <a:cubicBezTo>
                    <a:pt x="509270" y="248920"/>
                    <a:pt x="486410" y="279400"/>
                    <a:pt x="467360" y="294640"/>
                  </a:cubicBezTo>
                  <a:cubicBezTo>
                    <a:pt x="452120" y="308610"/>
                    <a:pt x="433070" y="314960"/>
                    <a:pt x="414020" y="317500"/>
                  </a:cubicBezTo>
                  <a:cubicBezTo>
                    <a:pt x="396240" y="321310"/>
                    <a:pt x="355600" y="313690"/>
                    <a:pt x="355600" y="3136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636395" y="727234"/>
            <a:ext cx="473393" cy="601028"/>
            <a:chOff x="0" y="0"/>
            <a:chExt cx="631190" cy="801370"/>
          </a:xfrm>
        </p:grpSpPr>
        <p:sp>
          <p:nvSpPr>
            <p:cNvPr id="28" name="Freeform 28"/>
            <p:cNvSpPr/>
            <p:nvPr/>
          </p:nvSpPr>
          <p:spPr>
            <a:xfrm>
              <a:off x="46990" y="48260"/>
              <a:ext cx="534670" cy="707390"/>
            </a:xfrm>
            <a:custGeom>
              <a:avLst/>
              <a:gdLst/>
              <a:ahLst/>
              <a:cxnLst/>
              <a:rect l="l" t="t" r="r" b="b"/>
              <a:pathLst>
                <a:path w="534670" h="707390">
                  <a:moveTo>
                    <a:pt x="25400" y="513080"/>
                  </a:moveTo>
                  <a:cubicBezTo>
                    <a:pt x="208280" y="267970"/>
                    <a:pt x="267970" y="123190"/>
                    <a:pt x="308610" y="68580"/>
                  </a:cubicBezTo>
                  <a:cubicBezTo>
                    <a:pt x="328930" y="40640"/>
                    <a:pt x="340360" y="25400"/>
                    <a:pt x="361950" y="15240"/>
                  </a:cubicBezTo>
                  <a:cubicBezTo>
                    <a:pt x="383540" y="3810"/>
                    <a:pt x="412750" y="0"/>
                    <a:pt x="436880" y="3810"/>
                  </a:cubicBezTo>
                  <a:cubicBezTo>
                    <a:pt x="459740" y="8890"/>
                    <a:pt x="486410" y="24130"/>
                    <a:pt x="501650" y="40640"/>
                  </a:cubicBezTo>
                  <a:cubicBezTo>
                    <a:pt x="518160" y="58420"/>
                    <a:pt x="528320" y="90170"/>
                    <a:pt x="532130" y="110490"/>
                  </a:cubicBezTo>
                  <a:cubicBezTo>
                    <a:pt x="534670" y="124460"/>
                    <a:pt x="533400" y="134620"/>
                    <a:pt x="529590" y="148590"/>
                  </a:cubicBezTo>
                  <a:cubicBezTo>
                    <a:pt x="523240" y="167640"/>
                    <a:pt x="506730" y="196850"/>
                    <a:pt x="488950" y="212090"/>
                  </a:cubicBezTo>
                  <a:cubicBezTo>
                    <a:pt x="469900" y="227330"/>
                    <a:pt x="441960" y="237490"/>
                    <a:pt x="417830" y="238760"/>
                  </a:cubicBezTo>
                  <a:cubicBezTo>
                    <a:pt x="393700" y="238760"/>
                    <a:pt x="365760" y="229870"/>
                    <a:pt x="345440" y="215900"/>
                  </a:cubicBezTo>
                  <a:cubicBezTo>
                    <a:pt x="326390" y="201930"/>
                    <a:pt x="309880" y="173990"/>
                    <a:pt x="302260" y="154940"/>
                  </a:cubicBezTo>
                  <a:cubicBezTo>
                    <a:pt x="295910" y="142240"/>
                    <a:pt x="295910" y="129540"/>
                    <a:pt x="297180" y="116840"/>
                  </a:cubicBezTo>
                  <a:cubicBezTo>
                    <a:pt x="297180" y="104140"/>
                    <a:pt x="297180" y="92710"/>
                    <a:pt x="303530" y="80010"/>
                  </a:cubicBezTo>
                  <a:cubicBezTo>
                    <a:pt x="312420" y="60960"/>
                    <a:pt x="330200" y="34290"/>
                    <a:pt x="350520" y="21590"/>
                  </a:cubicBezTo>
                  <a:cubicBezTo>
                    <a:pt x="370840" y="7620"/>
                    <a:pt x="400050" y="1270"/>
                    <a:pt x="424180" y="2540"/>
                  </a:cubicBezTo>
                  <a:cubicBezTo>
                    <a:pt x="447040" y="5080"/>
                    <a:pt x="474980" y="16510"/>
                    <a:pt x="492760" y="31750"/>
                  </a:cubicBezTo>
                  <a:cubicBezTo>
                    <a:pt x="510540" y="48260"/>
                    <a:pt x="525780" y="74930"/>
                    <a:pt x="530860" y="97790"/>
                  </a:cubicBezTo>
                  <a:cubicBezTo>
                    <a:pt x="534670" y="120650"/>
                    <a:pt x="530860" y="140970"/>
                    <a:pt x="520700" y="172720"/>
                  </a:cubicBezTo>
                  <a:cubicBezTo>
                    <a:pt x="496570" y="242570"/>
                    <a:pt x="394970" y="396240"/>
                    <a:pt x="339090" y="483870"/>
                  </a:cubicBezTo>
                  <a:cubicBezTo>
                    <a:pt x="295910" y="551180"/>
                    <a:pt x="255270" y="619760"/>
                    <a:pt x="217170" y="656590"/>
                  </a:cubicBezTo>
                  <a:cubicBezTo>
                    <a:pt x="191770" y="679450"/>
                    <a:pt x="171450" y="695960"/>
                    <a:pt x="144780" y="701040"/>
                  </a:cubicBezTo>
                  <a:cubicBezTo>
                    <a:pt x="119380" y="707390"/>
                    <a:pt x="85090" y="701040"/>
                    <a:pt x="62230" y="688340"/>
                  </a:cubicBezTo>
                  <a:cubicBezTo>
                    <a:pt x="39370" y="674370"/>
                    <a:pt x="17780" y="645160"/>
                    <a:pt x="7620" y="622300"/>
                  </a:cubicBezTo>
                  <a:cubicBezTo>
                    <a:pt x="1270" y="604520"/>
                    <a:pt x="0" y="584200"/>
                    <a:pt x="3810" y="566420"/>
                  </a:cubicBezTo>
                  <a:cubicBezTo>
                    <a:pt x="6350" y="547370"/>
                    <a:pt x="25400" y="513080"/>
                    <a:pt x="25400" y="51308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sp>
        <p:nvSpPr>
          <p:cNvPr id="29" name="TextBox 29"/>
          <p:cNvSpPr txBox="1"/>
          <p:nvPr/>
        </p:nvSpPr>
        <p:spPr>
          <a:xfrm>
            <a:off x="2210767" y="1426369"/>
            <a:ext cx="4701956" cy="1603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07"/>
              </a:lnSpc>
            </a:pPr>
            <a:r>
              <a:rPr lang="en-US" sz="11400" dirty="0">
                <a:solidFill>
                  <a:schemeClr val="accent6">
                    <a:lumMod val="75000"/>
                  </a:schemeClr>
                </a:solidFill>
                <a:latin typeface="Scripter"/>
                <a:ea typeface="Scripter"/>
                <a:cs typeface="Scripter"/>
                <a:sym typeface="Scripter"/>
              </a:rPr>
              <a:t>反省点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137334" y="7134225"/>
            <a:ext cx="11430000" cy="232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>
                <a:solidFill>
                  <a:srgbClr val="955306"/>
                </a:solidFill>
                <a:latin typeface="Scripter"/>
                <a:ea typeface="Scripter"/>
                <a:cs typeface="Scripter"/>
                <a:sym typeface="Scripter"/>
              </a:rPr>
              <a:t>班員一人におんぶにだっこ状態の</a:t>
            </a:r>
          </a:p>
          <a:p>
            <a:pPr algn="ctr">
              <a:lnSpc>
                <a:spcPts val="3660"/>
              </a:lnSpc>
            </a:pPr>
            <a:r>
              <a:rPr lang="en-US" sz="3000">
                <a:solidFill>
                  <a:srgbClr val="955306"/>
                </a:solidFill>
                <a:latin typeface="Scripter"/>
                <a:ea typeface="Scripter"/>
                <a:cs typeface="Scripter"/>
                <a:sym typeface="Scripter"/>
              </a:rPr>
              <a:t>ところが多く一人に負担が多かったところです。</a:t>
            </a:r>
          </a:p>
          <a:p>
            <a:pPr algn="ctr">
              <a:lnSpc>
                <a:spcPts val="3660"/>
              </a:lnSpc>
            </a:pPr>
            <a:r>
              <a:rPr lang="en-US" sz="3000">
                <a:solidFill>
                  <a:srgbClr val="955306"/>
                </a:solidFill>
                <a:latin typeface="Scripter"/>
                <a:ea typeface="Scripter"/>
                <a:cs typeface="Scripter"/>
                <a:sym typeface="Scripter"/>
              </a:rPr>
              <a:t>班員が一からの復習が多かった為</a:t>
            </a:r>
          </a:p>
          <a:p>
            <a:pPr algn="ctr">
              <a:lnSpc>
                <a:spcPts val="3660"/>
              </a:lnSpc>
            </a:pPr>
            <a:r>
              <a:rPr lang="en-US" sz="3000">
                <a:solidFill>
                  <a:srgbClr val="955306"/>
                </a:solidFill>
                <a:latin typeface="Scripter"/>
                <a:ea typeface="Scripter"/>
                <a:cs typeface="Scripter"/>
                <a:sym typeface="Scripter"/>
              </a:rPr>
              <a:t>調べながらですが、それ以外は一人に全部ではないにしろ、</a:t>
            </a:r>
          </a:p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sz="3000">
                <a:solidFill>
                  <a:srgbClr val="955306"/>
                </a:solidFill>
                <a:latin typeface="Scripter"/>
                <a:ea typeface="Scripter"/>
                <a:cs typeface="Scripter"/>
                <a:sym typeface="Scripter"/>
              </a:rPr>
              <a:t>やってもらうことが多かった為そこが一番の反省点だと思います。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107</Words>
  <Application>Microsoft Office PowerPoint</Application>
  <PresentationFormat>ユーザー設定</PresentationFormat>
  <Paragraphs>55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6" baseType="lpstr">
      <vt:lpstr>Calibri</vt:lpstr>
      <vt:lpstr>Arial</vt:lpstr>
      <vt:lpstr>Scripter</vt:lpstr>
      <vt:lpstr>ＭＳ Ｐゴシック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Illustrative Food Journal Presentation</dc:title>
  <dc:creator>早川　みのり</dc:creator>
  <cp:lastModifiedBy>早川　みのり</cp:lastModifiedBy>
  <cp:revision>4</cp:revision>
  <dcterms:created xsi:type="dcterms:W3CDTF">2006-08-16T00:00:00Z</dcterms:created>
  <dcterms:modified xsi:type="dcterms:W3CDTF">2025-01-23T06:35:22Z</dcterms:modified>
  <dc:identifier>DAGbrtYvUcI</dc:identifier>
</cp:coreProperties>
</file>